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6" r:id="rId7"/>
    <p:sldId id="261" r:id="rId8"/>
    <p:sldId id="262" r:id="rId9"/>
    <p:sldId id="263" r:id="rId10"/>
    <p:sldId id="264" r:id="rId11"/>
    <p:sldId id="265" r:id="rId12"/>
    <p:sldId id="267" r:id="rId13"/>
  </p:sldIdLst>
  <p:sldSz cx="12192000" cy="6858000"/>
  <p:notesSz cx="6858000" cy="9144000"/>
  <p:embeddedFontLst>
    <p:embeddedFont>
      <p:font typeface="Sorts Mill Goudy" panose="020B0604020202020204" charset="0"/>
      <p:regular r:id="rId15"/>
      <p: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gDNl8nV1vQj4BPMoTgJAzaPleRp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9B01F9-553B-938C-A6BC-06373C942A5D}" v="197" dt="2024-04-09T13:18:35.852"/>
    <p1510:client id="{EF358BC6-3E31-2AB2-48E1-E58FA9A7667C}" v="16" dt="2024-04-09T13:46:35.191"/>
  </p1510:revLst>
</p1510:revInfo>
</file>

<file path=ppt/tableStyles.xml><?xml version="1.0" encoding="utf-8"?>
<a:tblStyleLst xmlns:a="http://schemas.openxmlformats.org/drawingml/2006/main" def="{80A039CD-B59E-4AF6-8ABE-5F5A315248D8}">
  <a:tblStyle styleId="{80A039CD-B59E-4AF6-8ABE-5F5A315248D8}" styleName="Table_0">
    <a:wholeTbl>
      <a:tcTxStyle b="off" i="off">
        <a:font>
          <a:latin typeface="Goudy Old Style"/>
          <a:ea typeface="Goudy Old Style"/>
          <a:cs typeface="Goudy Old Style"/>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6ECE6"/>
          </a:solidFill>
        </a:fill>
      </a:tcStyle>
    </a:wholeTbl>
    <a:band1H>
      <a:tcTxStyle/>
      <a:tcStyle>
        <a:tcBdr/>
        <a:fill>
          <a:solidFill>
            <a:srgbClr val="ECD8CA"/>
          </a:solidFill>
        </a:fill>
      </a:tcStyle>
    </a:band1H>
    <a:band2H>
      <a:tcTxStyle/>
      <a:tcStyle>
        <a:tcBdr/>
      </a:tcStyle>
    </a:band2H>
    <a:band1V>
      <a:tcTxStyle/>
      <a:tcStyle>
        <a:tcBdr/>
        <a:fill>
          <a:solidFill>
            <a:srgbClr val="ECD8CA"/>
          </a:solidFill>
        </a:fill>
      </a:tcStyle>
    </a:band1V>
    <a:band2V>
      <a:tcTxStyle/>
      <a:tcStyle>
        <a:tcBdr/>
      </a:tcStyle>
    </a:band2V>
    <a:lastCol>
      <a:tcTxStyle b="on" i="off">
        <a:font>
          <a:latin typeface="Goudy Old Style"/>
          <a:ea typeface="Goudy Old Style"/>
          <a:cs typeface="Goudy Old Style"/>
        </a:font>
        <a:schemeClr val="lt1"/>
      </a:tcTxStyle>
      <a:tcStyle>
        <a:tcBdr/>
        <a:fill>
          <a:solidFill>
            <a:schemeClr val="accent1"/>
          </a:solidFill>
        </a:fill>
      </a:tcStyle>
    </a:lastCol>
    <a:firstCol>
      <a:tcTxStyle b="on" i="off">
        <a:font>
          <a:latin typeface="Goudy Old Style"/>
          <a:ea typeface="Goudy Old Style"/>
          <a:cs typeface="Goudy Old Style"/>
        </a:font>
        <a:schemeClr val="lt1"/>
      </a:tcTxStyle>
      <a:tcStyle>
        <a:tcBdr/>
        <a:fill>
          <a:solidFill>
            <a:schemeClr val="accent1"/>
          </a:solidFill>
        </a:fill>
      </a:tcStyle>
    </a:firstCol>
    <a:lastRow>
      <a:tcTxStyle b="on" i="off">
        <a:font>
          <a:latin typeface="Goudy Old Style"/>
          <a:ea typeface="Goudy Old Style"/>
          <a:cs typeface="Goudy Old Style"/>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Goudy Old Style"/>
          <a:ea typeface="Goudy Old Style"/>
          <a:cs typeface="Goudy Old Style"/>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boutamazon.com/news/company-news/2020-letter-to-shareholder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boutamazon.com/news/company-news/2020-letter-to-shareholder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a:t>Bezos, Jeff. “2020 Letter to Shareholders.” </a:t>
            </a:r>
            <a:r>
              <a:rPr lang="en-US" i="1"/>
              <a:t>Amazon</a:t>
            </a:r>
            <a:r>
              <a:rPr lang="en-US"/>
              <a:t>, 15 April 2021, </a:t>
            </a:r>
            <a:r>
              <a:rPr lang="en-US" dirty="0">
                <a:hlinkClick r:id="rId3"/>
              </a:rPr>
              <a:t>https://www.aboutamazon.com/news/company-news/2020-letter-to-shareholders</a:t>
            </a:r>
            <a:r>
              <a:rPr lang="en-US" dirty="0"/>
              <a:t>. </a:t>
            </a:r>
            <a:endParaRPr dirty="0"/>
          </a:p>
        </p:txBody>
      </p:sp>
      <p:sp>
        <p:nvSpPr>
          <p:cNvPr id="198" name="Google Shape;19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0275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338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dirty="0"/>
              <a:t>Bezos, Jeff. “2020 Letter to Shareholders.” </a:t>
            </a:r>
            <a:r>
              <a:rPr lang="en-US" i="1" dirty="0"/>
              <a:t>Amazon</a:t>
            </a:r>
            <a:r>
              <a:rPr lang="en-US" dirty="0"/>
              <a:t>, 15 April 2021, </a:t>
            </a:r>
            <a:r>
              <a:rPr lang="en-US" dirty="0">
                <a:hlinkClick r:id="rId3"/>
              </a:rPr>
              <a:t>https://www.aboutamazon.com/news/company-news/2020-letter-to-shareholders</a:t>
            </a:r>
            <a:r>
              <a:rPr lang="en-US" dirty="0"/>
              <a:t>.</a:t>
            </a:r>
            <a:endParaRPr dirty="0"/>
          </a:p>
        </p:txBody>
      </p:sp>
      <p:sp>
        <p:nvSpPr>
          <p:cNvPr id="191" name="Google Shape;19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1370693" y="1769540"/>
            <a:ext cx="9440034" cy="1828801"/>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rmAutofit/>
          </a:bodyPr>
          <a:lstStyle>
            <a:lvl1pPr lvl="0" algn="ctr">
              <a:lnSpc>
                <a:spcPct val="90000"/>
              </a:lnSpc>
              <a:spcBef>
                <a:spcPts val="0"/>
              </a:spcBef>
              <a:spcAft>
                <a:spcPts val="0"/>
              </a:spcAft>
              <a:buClr>
                <a:schemeClr val="lt2"/>
              </a:buClr>
              <a:buSzPts val="5400"/>
              <a:buFont typeface="Sorts Mill Goudy"/>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370693" y="3773489"/>
            <a:ext cx="9440034" cy="1049867"/>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lvl="0" algn="ctr">
              <a:lnSpc>
                <a:spcPct val="110000"/>
              </a:lnSpc>
              <a:spcBef>
                <a:spcPts val="460"/>
              </a:spcBef>
              <a:spcAft>
                <a:spcPts val="0"/>
              </a:spcAft>
              <a:buSzPts val="1610"/>
              <a:buNone/>
              <a:defRPr>
                <a:solidFill>
                  <a:schemeClr val="lt1"/>
                </a:solidFill>
              </a:defRPr>
            </a:lvl1pPr>
            <a:lvl2pPr lvl="1" algn="ctr">
              <a:spcBef>
                <a:spcPts val="600"/>
              </a:spcBef>
              <a:spcAft>
                <a:spcPts val="0"/>
              </a:spcAft>
              <a:buSzPts val="1470"/>
              <a:buNone/>
              <a:defRPr>
                <a:solidFill>
                  <a:schemeClr val="lt1"/>
                </a:solidFill>
              </a:defRPr>
            </a:lvl2pPr>
            <a:lvl3pPr lvl="2" algn="ctr">
              <a:spcBef>
                <a:spcPts val="600"/>
              </a:spcBef>
              <a:spcAft>
                <a:spcPts val="0"/>
              </a:spcAft>
              <a:buSzPts val="1260"/>
              <a:buNone/>
              <a:defRPr>
                <a:solidFill>
                  <a:schemeClr val="lt1"/>
                </a:solidFill>
              </a:defRPr>
            </a:lvl3pPr>
            <a:lvl4pPr lvl="3" algn="ctr">
              <a:spcBef>
                <a:spcPts val="600"/>
              </a:spcBef>
              <a:spcAft>
                <a:spcPts val="0"/>
              </a:spcAft>
              <a:buSzPts val="1120"/>
              <a:buNone/>
              <a:defRPr>
                <a:solidFill>
                  <a:schemeClr val="lt1"/>
                </a:solidFill>
              </a:defRPr>
            </a:lvl4pPr>
            <a:lvl5pPr lvl="4" algn="ctr">
              <a:spcBef>
                <a:spcPts val="600"/>
              </a:spcBef>
              <a:spcAft>
                <a:spcPts val="0"/>
              </a:spcAft>
              <a:buSzPts val="1120"/>
              <a:buNone/>
              <a:defRPr>
                <a:solidFill>
                  <a:schemeClr val="lt1"/>
                </a:solidFill>
              </a:defRPr>
            </a:lvl5pPr>
            <a:lvl6pPr lvl="5" algn="ctr">
              <a:spcBef>
                <a:spcPts val="600"/>
              </a:spcBef>
              <a:spcAft>
                <a:spcPts val="0"/>
              </a:spcAft>
              <a:buSzPts val="980"/>
              <a:buNone/>
              <a:defRPr>
                <a:solidFill>
                  <a:schemeClr val="lt1"/>
                </a:solidFill>
              </a:defRPr>
            </a:lvl6pPr>
            <a:lvl7pPr lvl="6" algn="ctr">
              <a:spcBef>
                <a:spcPts val="600"/>
              </a:spcBef>
              <a:spcAft>
                <a:spcPts val="0"/>
              </a:spcAft>
              <a:buSzPts val="980"/>
              <a:buNone/>
              <a:defRPr>
                <a:solidFill>
                  <a:schemeClr val="lt1"/>
                </a:solidFill>
              </a:defRPr>
            </a:lvl7pPr>
            <a:lvl8pPr lvl="7" algn="ctr">
              <a:spcBef>
                <a:spcPts val="600"/>
              </a:spcBef>
              <a:spcAft>
                <a:spcPts val="0"/>
              </a:spcAft>
              <a:buSzPts val="980"/>
              <a:buNone/>
              <a:defRPr>
                <a:solidFill>
                  <a:schemeClr val="lt1"/>
                </a:solidFill>
              </a:defRPr>
            </a:lvl8pPr>
            <a:lvl9pPr lvl="8" algn="ctr">
              <a:spcBef>
                <a:spcPts val="600"/>
              </a:spcBef>
              <a:spcAft>
                <a:spcPts val="600"/>
              </a:spcAft>
              <a:buSzPts val="980"/>
              <a:buNone/>
              <a:defRPr>
                <a:solidFill>
                  <a:schemeClr val="lt1"/>
                </a:solidFill>
              </a:defRPr>
            </a:lvl9pPr>
          </a:lstStyle>
          <a:p>
            <a:endParaRPr/>
          </a:p>
        </p:txBody>
      </p:sp>
      <p:sp>
        <p:nvSpPr>
          <p:cNvPr id="18" name="Google Shape;18;p12"/>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5"/>
        <p:cNvGrpSpPr/>
        <p:nvPr/>
      </p:nvGrpSpPr>
      <p:grpSpPr>
        <a:xfrm>
          <a:off x="0" y="0"/>
          <a:ext cx="0" cy="0"/>
          <a:chOff x="0" y="0"/>
          <a:chExt cx="0" cy="0"/>
        </a:xfrm>
      </p:grpSpPr>
      <p:pic>
        <p:nvPicPr>
          <p:cNvPr id="76" name="Google Shape;76;p21" descr="Slate-V2-HD-panoPhotoInset.png"/>
          <p:cNvPicPr preferRelativeResize="0"/>
          <p:nvPr/>
        </p:nvPicPr>
        <p:blipFill rotWithShape="1">
          <a:blip r:embed="rId2">
            <a:alphaModFix/>
          </a:blip>
          <a:srcRect/>
          <a:stretch/>
        </p:blipFill>
        <p:spPr>
          <a:xfrm>
            <a:off x="1013883" y="547807"/>
            <a:ext cx="10141799" cy="3816806"/>
          </a:xfrm>
          <a:prstGeom prst="rect">
            <a:avLst/>
          </a:prstGeom>
          <a:noFill/>
          <a:ln>
            <a:noFill/>
          </a:ln>
        </p:spPr>
      </p:pic>
      <p:sp>
        <p:nvSpPr>
          <p:cNvPr id="77" name="Google Shape;77;p21"/>
          <p:cNvSpPr txBox="1">
            <a:spLocks noGrp="1"/>
          </p:cNvSpPr>
          <p:nvPr>
            <p:ph type="title"/>
          </p:nvPr>
        </p:nvSpPr>
        <p:spPr>
          <a:xfrm>
            <a:off x="913806" y="4565255"/>
            <a:ext cx="10355326" cy="543472"/>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rmAutofit/>
          </a:bodyPr>
          <a:lstStyle>
            <a:lvl1pPr lvl="0" algn="ctr">
              <a:lnSpc>
                <a:spcPct val="90000"/>
              </a:lnSpc>
              <a:spcBef>
                <a:spcPts val="0"/>
              </a:spcBef>
              <a:spcAft>
                <a:spcPts val="0"/>
              </a:spcAft>
              <a:buClr>
                <a:schemeClr val="lt2"/>
              </a:buClr>
              <a:buSzPts val="2800"/>
              <a:buFont typeface="Sorts Mill Goudy"/>
              <a:buNone/>
              <a:defRPr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1"/>
          <p:cNvSpPr>
            <a:spLocks noGrp="1"/>
          </p:cNvSpPr>
          <p:nvPr>
            <p:ph type="pic" idx="2"/>
          </p:nvPr>
        </p:nvSpPr>
        <p:spPr>
          <a:xfrm>
            <a:off x="1169349" y="695009"/>
            <a:ext cx="9845346" cy="3525671"/>
          </a:xfrm>
          <a:prstGeom prst="rect">
            <a:avLst/>
          </a:prstGeom>
          <a:noFill/>
          <a:ln>
            <a:noFill/>
          </a:ln>
          <a:effectLst>
            <a:outerShdw blurRad="38100" dist="25400" dir="4440000">
              <a:srgbClr val="000000">
                <a:alpha val="35686"/>
              </a:srgbClr>
            </a:outerShdw>
          </a:effectLst>
        </p:spPr>
      </p:sp>
      <p:sp>
        <p:nvSpPr>
          <p:cNvPr id="79" name="Google Shape;79;p21"/>
          <p:cNvSpPr txBox="1">
            <a:spLocks noGrp="1"/>
          </p:cNvSpPr>
          <p:nvPr>
            <p:ph type="body" idx="1"/>
          </p:nvPr>
        </p:nvSpPr>
        <p:spPr>
          <a:xfrm>
            <a:off x="913795" y="5247728"/>
            <a:ext cx="10353762" cy="543472"/>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320"/>
              </a:spcBef>
              <a:spcAft>
                <a:spcPts val="0"/>
              </a:spcAft>
              <a:buSzPts val="1120"/>
              <a:buNone/>
              <a:defRPr sz="1600"/>
            </a:lvl1pPr>
            <a:lvl2pPr marL="914400" lvl="1" indent="-228600" algn="l">
              <a:spcBef>
                <a:spcPts val="600"/>
              </a:spcBef>
              <a:spcAft>
                <a:spcPts val="0"/>
              </a:spcAft>
              <a:buSzPts val="980"/>
              <a:buNone/>
              <a:defRPr sz="1400"/>
            </a:lvl2pPr>
            <a:lvl3pPr marL="1371600" lvl="2" indent="-228600" algn="l">
              <a:spcBef>
                <a:spcPts val="600"/>
              </a:spcBef>
              <a:spcAft>
                <a:spcPts val="0"/>
              </a:spcAft>
              <a:buSzPts val="840"/>
              <a:buNone/>
              <a:defRPr sz="1200"/>
            </a:lvl3pPr>
            <a:lvl4pPr marL="1828800" lvl="3" indent="-228600" algn="l">
              <a:spcBef>
                <a:spcPts val="600"/>
              </a:spcBef>
              <a:spcAft>
                <a:spcPts val="0"/>
              </a:spcAft>
              <a:buSzPts val="700"/>
              <a:buNone/>
              <a:defRPr sz="1000"/>
            </a:lvl4pPr>
            <a:lvl5pPr marL="2286000" lvl="4" indent="-228600" algn="l">
              <a:spcBef>
                <a:spcPts val="600"/>
              </a:spcBef>
              <a:spcAft>
                <a:spcPts val="0"/>
              </a:spcAft>
              <a:buSzPts val="700"/>
              <a:buNone/>
              <a:defRPr sz="1000"/>
            </a:lvl5pPr>
            <a:lvl6pPr marL="2743200" lvl="5" indent="-228600" algn="l">
              <a:spcBef>
                <a:spcPts val="600"/>
              </a:spcBef>
              <a:spcAft>
                <a:spcPts val="0"/>
              </a:spcAft>
              <a:buSzPts val="700"/>
              <a:buNone/>
              <a:defRPr sz="1000"/>
            </a:lvl6pPr>
            <a:lvl7pPr marL="3200400" lvl="6" indent="-228600" algn="l">
              <a:spcBef>
                <a:spcPts val="600"/>
              </a:spcBef>
              <a:spcAft>
                <a:spcPts val="0"/>
              </a:spcAft>
              <a:buSzPts val="700"/>
              <a:buNone/>
              <a:defRPr sz="1000"/>
            </a:lvl7pPr>
            <a:lvl8pPr marL="3657600" lvl="7" indent="-228600" algn="l">
              <a:spcBef>
                <a:spcPts val="600"/>
              </a:spcBef>
              <a:spcAft>
                <a:spcPts val="0"/>
              </a:spcAft>
              <a:buSzPts val="700"/>
              <a:buNone/>
              <a:defRPr sz="1000"/>
            </a:lvl8pPr>
            <a:lvl9pPr marL="4114800" lvl="8" indent="-228600" algn="l">
              <a:spcBef>
                <a:spcPts val="600"/>
              </a:spcBef>
              <a:spcAft>
                <a:spcPts val="600"/>
              </a:spcAft>
              <a:buSzPts val="700"/>
              <a:buNone/>
              <a:defRPr sz="1000"/>
            </a:lvl9pPr>
          </a:lstStyle>
          <a:p>
            <a:endParaRPr/>
          </a:p>
        </p:txBody>
      </p:sp>
      <p:sp>
        <p:nvSpPr>
          <p:cNvPr id="80" name="Google Shape;80;p21"/>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1"/>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1"/>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3"/>
        <p:cNvGrpSpPr/>
        <p:nvPr/>
      </p:nvGrpSpPr>
      <p:grpSpPr>
        <a:xfrm>
          <a:off x="0" y="0"/>
          <a:ext cx="0" cy="0"/>
          <a:chOff x="0" y="0"/>
          <a:chExt cx="0" cy="0"/>
        </a:xfrm>
      </p:grpSpPr>
      <p:sp>
        <p:nvSpPr>
          <p:cNvPr id="84" name="Google Shape;84;p22"/>
          <p:cNvSpPr txBox="1">
            <a:spLocks noGrp="1"/>
          </p:cNvSpPr>
          <p:nvPr>
            <p:ph type="title"/>
          </p:nvPr>
        </p:nvSpPr>
        <p:spPr>
          <a:xfrm>
            <a:off x="913795" y="608437"/>
            <a:ext cx="10353762" cy="3534344"/>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4000"/>
              <a:buFont typeface="Sorts Mill Goudy"/>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2"/>
          <p:cNvSpPr txBox="1">
            <a:spLocks noGrp="1"/>
          </p:cNvSpPr>
          <p:nvPr>
            <p:ph type="body" idx="1"/>
          </p:nvPr>
        </p:nvSpPr>
        <p:spPr>
          <a:xfrm>
            <a:off x="913794" y="4295180"/>
            <a:ext cx="10353763" cy="1501826"/>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marL="457200" lvl="0" indent="-228600" algn="ctr">
              <a:lnSpc>
                <a:spcPct val="110000"/>
              </a:lnSpc>
              <a:spcBef>
                <a:spcPts val="320"/>
              </a:spcBef>
              <a:spcAft>
                <a:spcPts val="0"/>
              </a:spcAft>
              <a:buSzPts val="1120"/>
              <a:buNone/>
              <a:defRPr sz="1600"/>
            </a:lvl1pPr>
            <a:lvl2pPr marL="914400" lvl="1" indent="-228600" algn="l">
              <a:spcBef>
                <a:spcPts val="600"/>
              </a:spcBef>
              <a:spcAft>
                <a:spcPts val="0"/>
              </a:spcAft>
              <a:buSzPts val="980"/>
              <a:buNone/>
              <a:defRPr sz="1400"/>
            </a:lvl2pPr>
            <a:lvl3pPr marL="1371600" lvl="2" indent="-228600" algn="l">
              <a:spcBef>
                <a:spcPts val="600"/>
              </a:spcBef>
              <a:spcAft>
                <a:spcPts val="0"/>
              </a:spcAft>
              <a:buSzPts val="840"/>
              <a:buNone/>
              <a:defRPr sz="1200"/>
            </a:lvl3pPr>
            <a:lvl4pPr marL="1828800" lvl="3" indent="-228600" algn="l">
              <a:spcBef>
                <a:spcPts val="600"/>
              </a:spcBef>
              <a:spcAft>
                <a:spcPts val="0"/>
              </a:spcAft>
              <a:buSzPts val="700"/>
              <a:buNone/>
              <a:defRPr sz="1000"/>
            </a:lvl4pPr>
            <a:lvl5pPr marL="2286000" lvl="4" indent="-228600" algn="l">
              <a:spcBef>
                <a:spcPts val="600"/>
              </a:spcBef>
              <a:spcAft>
                <a:spcPts val="0"/>
              </a:spcAft>
              <a:buSzPts val="700"/>
              <a:buNone/>
              <a:defRPr sz="1000"/>
            </a:lvl5pPr>
            <a:lvl6pPr marL="2743200" lvl="5" indent="-228600" algn="l">
              <a:spcBef>
                <a:spcPts val="600"/>
              </a:spcBef>
              <a:spcAft>
                <a:spcPts val="0"/>
              </a:spcAft>
              <a:buSzPts val="700"/>
              <a:buNone/>
              <a:defRPr sz="1000"/>
            </a:lvl6pPr>
            <a:lvl7pPr marL="3200400" lvl="6" indent="-228600" algn="l">
              <a:spcBef>
                <a:spcPts val="600"/>
              </a:spcBef>
              <a:spcAft>
                <a:spcPts val="0"/>
              </a:spcAft>
              <a:buSzPts val="700"/>
              <a:buNone/>
              <a:defRPr sz="1000"/>
            </a:lvl7pPr>
            <a:lvl8pPr marL="3657600" lvl="7" indent="-228600" algn="l">
              <a:spcBef>
                <a:spcPts val="600"/>
              </a:spcBef>
              <a:spcAft>
                <a:spcPts val="0"/>
              </a:spcAft>
              <a:buSzPts val="700"/>
              <a:buNone/>
              <a:defRPr sz="1000"/>
            </a:lvl8pPr>
            <a:lvl9pPr marL="4114800" lvl="8" indent="-228600" algn="l">
              <a:spcBef>
                <a:spcPts val="600"/>
              </a:spcBef>
              <a:spcAft>
                <a:spcPts val="600"/>
              </a:spcAft>
              <a:buSzPts val="700"/>
              <a:buNone/>
              <a:defRPr sz="1000"/>
            </a:lvl9pPr>
          </a:lstStyle>
          <a:p>
            <a:endParaRPr/>
          </a:p>
        </p:txBody>
      </p:sp>
      <p:sp>
        <p:nvSpPr>
          <p:cNvPr id="86" name="Google Shape;86;p22"/>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2"/>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2"/>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9"/>
        <p:cNvGrpSpPr/>
        <p:nvPr/>
      </p:nvGrpSpPr>
      <p:grpSpPr>
        <a:xfrm>
          <a:off x="0" y="0"/>
          <a:ext cx="0" cy="0"/>
          <a:chOff x="0" y="0"/>
          <a:chExt cx="0" cy="0"/>
        </a:xfrm>
      </p:grpSpPr>
      <p:sp>
        <p:nvSpPr>
          <p:cNvPr id="90" name="Google Shape;90;p23"/>
          <p:cNvSpPr txBox="1">
            <a:spLocks noGrp="1"/>
          </p:cNvSpPr>
          <p:nvPr>
            <p:ph type="title"/>
          </p:nvPr>
        </p:nvSpPr>
        <p:spPr>
          <a:xfrm>
            <a:off x="1446212" y="609600"/>
            <a:ext cx="9302752" cy="2992904"/>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3600"/>
              <a:buFont typeface="Sorts Mill Goudy"/>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3"/>
          <p:cNvSpPr txBox="1">
            <a:spLocks noGrp="1"/>
          </p:cNvSpPr>
          <p:nvPr>
            <p:ph type="body" idx="1"/>
          </p:nvPr>
        </p:nvSpPr>
        <p:spPr>
          <a:xfrm>
            <a:off x="1720644" y="3610032"/>
            <a:ext cx="8752299" cy="532749"/>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r">
              <a:lnSpc>
                <a:spcPct val="110000"/>
              </a:lnSpc>
              <a:spcBef>
                <a:spcPts val="280"/>
              </a:spcBef>
              <a:spcAft>
                <a:spcPts val="0"/>
              </a:spcAft>
              <a:buSzPts val="980"/>
              <a:buNone/>
              <a:defRPr sz="1400"/>
            </a:lvl1pPr>
            <a:lvl2pPr marL="914400" lvl="1" indent="-228600" algn="l">
              <a:spcBef>
                <a:spcPts val="600"/>
              </a:spcBef>
              <a:spcAft>
                <a:spcPts val="0"/>
              </a:spcAft>
              <a:buSzPts val="980"/>
              <a:buNone/>
              <a:defRPr sz="1400"/>
            </a:lvl2pPr>
            <a:lvl3pPr marL="1371600" lvl="2" indent="-228600" algn="l">
              <a:spcBef>
                <a:spcPts val="600"/>
              </a:spcBef>
              <a:spcAft>
                <a:spcPts val="0"/>
              </a:spcAft>
              <a:buSzPts val="840"/>
              <a:buNone/>
              <a:defRPr sz="1200"/>
            </a:lvl3pPr>
            <a:lvl4pPr marL="1828800" lvl="3" indent="-228600" algn="l">
              <a:spcBef>
                <a:spcPts val="600"/>
              </a:spcBef>
              <a:spcAft>
                <a:spcPts val="0"/>
              </a:spcAft>
              <a:buSzPts val="700"/>
              <a:buNone/>
              <a:defRPr sz="1000"/>
            </a:lvl4pPr>
            <a:lvl5pPr marL="2286000" lvl="4" indent="-228600" algn="l">
              <a:spcBef>
                <a:spcPts val="600"/>
              </a:spcBef>
              <a:spcAft>
                <a:spcPts val="0"/>
              </a:spcAft>
              <a:buSzPts val="700"/>
              <a:buNone/>
              <a:defRPr sz="1000"/>
            </a:lvl5pPr>
            <a:lvl6pPr marL="2743200" lvl="5" indent="-228600" algn="l">
              <a:spcBef>
                <a:spcPts val="600"/>
              </a:spcBef>
              <a:spcAft>
                <a:spcPts val="0"/>
              </a:spcAft>
              <a:buSzPts val="700"/>
              <a:buNone/>
              <a:defRPr sz="1000"/>
            </a:lvl6pPr>
            <a:lvl7pPr marL="3200400" lvl="6" indent="-228600" algn="l">
              <a:spcBef>
                <a:spcPts val="600"/>
              </a:spcBef>
              <a:spcAft>
                <a:spcPts val="0"/>
              </a:spcAft>
              <a:buSzPts val="700"/>
              <a:buNone/>
              <a:defRPr sz="1000"/>
            </a:lvl7pPr>
            <a:lvl8pPr marL="3657600" lvl="7" indent="-228600" algn="l">
              <a:spcBef>
                <a:spcPts val="600"/>
              </a:spcBef>
              <a:spcAft>
                <a:spcPts val="0"/>
              </a:spcAft>
              <a:buSzPts val="700"/>
              <a:buNone/>
              <a:defRPr sz="1000"/>
            </a:lvl8pPr>
            <a:lvl9pPr marL="4114800" lvl="8" indent="-228600" algn="l">
              <a:spcBef>
                <a:spcPts val="600"/>
              </a:spcBef>
              <a:spcAft>
                <a:spcPts val="600"/>
              </a:spcAft>
              <a:buSzPts val="700"/>
              <a:buNone/>
              <a:defRPr sz="1000"/>
            </a:lvl9pPr>
          </a:lstStyle>
          <a:p>
            <a:endParaRPr/>
          </a:p>
        </p:txBody>
      </p:sp>
      <p:sp>
        <p:nvSpPr>
          <p:cNvPr id="92" name="Google Shape;92;p23"/>
          <p:cNvSpPr txBox="1">
            <a:spLocks noGrp="1"/>
          </p:cNvSpPr>
          <p:nvPr>
            <p:ph type="body" idx="2"/>
          </p:nvPr>
        </p:nvSpPr>
        <p:spPr>
          <a:xfrm>
            <a:off x="913794" y="4304353"/>
            <a:ext cx="10353763" cy="1489496"/>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marL="457200" lvl="0" indent="-228600" algn="ctr">
              <a:lnSpc>
                <a:spcPct val="110000"/>
              </a:lnSpc>
              <a:spcBef>
                <a:spcPts val="320"/>
              </a:spcBef>
              <a:spcAft>
                <a:spcPts val="0"/>
              </a:spcAft>
              <a:buSzPts val="1120"/>
              <a:buNone/>
              <a:defRPr sz="1600"/>
            </a:lvl1pPr>
            <a:lvl2pPr marL="914400" lvl="1" indent="-228600" algn="l">
              <a:spcBef>
                <a:spcPts val="600"/>
              </a:spcBef>
              <a:spcAft>
                <a:spcPts val="0"/>
              </a:spcAft>
              <a:buSzPts val="980"/>
              <a:buNone/>
              <a:defRPr sz="1400"/>
            </a:lvl2pPr>
            <a:lvl3pPr marL="1371600" lvl="2" indent="-228600" algn="l">
              <a:spcBef>
                <a:spcPts val="600"/>
              </a:spcBef>
              <a:spcAft>
                <a:spcPts val="0"/>
              </a:spcAft>
              <a:buSzPts val="840"/>
              <a:buNone/>
              <a:defRPr sz="1200"/>
            </a:lvl3pPr>
            <a:lvl4pPr marL="1828800" lvl="3" indent="-228600" algn="l">
              <a:spcBef>
                <a:spcPts val="600"/>
              </a:spcBef>
              <a:spcAft>
                <a:spcPts val="0"/>
              </a:spcAft>
              <a:buSzPts val="700"/>
              <a:buNone/>
              <a:defRPr sz="1000"/>
            </a:lvl4pPr>
            <a:lvl5pPr marL="2286000" lvl="4" indent="-228600" algn="l">
              <a:spcBef>
                <a:spcPts val="600"/>
              </a:spcBef>
              <a:spcAft>
                <a:spcPts val="0"/>
              </a:spcAft>
              <a:buSzPts val="700"/>
              <a:buNone/>
              <a:defRPr sz="1000"/>
            </a:lvl5pPr>
            <a:lvl6pPr marL="2743200" lvl="5" indent="-228600" algn="l">
              <a:spcBef>
                <a:spcPts val="600"/>
              </a:spcBef>
              <a:spcAft>
                <a:spcPts val="0"/>
              </a:spcAft>
              <a:buSzPts val="700"/>
              <a:buNone/>
              <a:defRPr sz="1000"/>
            </a:lvl6pPr>
            <a:lvl7pPr marL="3200400" lvl="6" indent="-228600" algn="l">
              <a:spcBef>
                <a:spcPts val="600"/>
              </a:spcBef>
              <a:spcAft>
                <a:spcPts val="0"/>
              </a:spcAft>
              <a:buSzPts val="700"/>
              <a:buNone/>
              <a:defRPr sz="1000"/>
            </a:lvl7pPr>
            <a:lvl8pPr marL="3657600" lvl="7" indent="-228600" algn="l">
              <a:spcBef>
                <a:spcPts val="600"/>
              </a:spcBef>
              <a:spcAft>
                <a:spcPts val="0"/>
              </a:spcAft>
              <a:buSzPts val="700"/>
              <a:buNone/>
              <a:defRPr sz="1000"/>
            </a:lvl8pPr>
            <a:lvl9pPr marL="4114800" lvl="8" indent="-228600" algn="l">
              <a:spcBef>
                <a:spcPts val="600"/>
              </a:spcBef>
              <a:spcAft>
                <a:spcPts val="600"/>
              </a:spcAft>
              <a:buSzPts val="700"/>
              <a:buNone/>
              <a:defRPr sz="1000"/>
            </a:lvl9pPr>
          </a:lstStyle>
          <a:p>
            <a:endParaRPr/>
          </a:p>
        </p:txBody>
      </p:sp>
      <p:sp>
        <p:nvSpPr>
          <p:cNvPr id="93" name="Google Shape;93;p23"/>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3"/>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3"/>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6" name="Google Shape;96;p23"/>
          <p:cNvSpPr txBox="1"/>
          <p:nvPr/>
        </p:nvSpPr>
        <p:spPr>
          <a:xfrm>
            <a:off x="990600" y="88479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8000"/>
              <a:buFont typeface="Sorts Mill Goudy"/>
              <a:buNone/>
            </a:pPr>
            <a:r>
              <a:rPr lang="en-US" sz="8000" b="0" cap="none">
                <a:solidFill>
                  <a:schemeClr val="lt1"/>
                </a:solidFill>
                <a:latin typeface="Sorts Mill Goudy"/>
                <a:ea typeface="Sorts Mill Goudy"/>
                <a:cs typeface="Sorts Mill Goudy"/>
                <a:sym typeface="Sorts Mill Goudy"/>
              </a:rPr>
              <a:t>“</a:t>
            </a:r>
            <a:endParaRPr/>
          </a:p>
        </p:txBody>
      </p:sp>
      <p:sp>
        <p:nvSpPr>
          <p:cNvPr id="97" name="Google Shape;97;p23"/>
          <p:cNvSpPr txBox="1"/>
          <p:nvPr/>
        </p:nvSpPr>
        <p:spPr>
          <a:xfrm>
            <a:off x="10504716" y="2928258"/>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Sorts Mill Goudy"/>
              <a:buNone/>
            </a:pPr>
            <a:r>
              <a:rPr lang="en-US" sz="8000" b="0" cap="none">
                <a:solidFill>
                  <a:schemeClr val="lt1"/>
                </a:solidFill>
                <a:latin typeface="Sorts Mill Goudy"/>
                <a:ea typeface="Sorts Mill Goudy"/>
                <a:cs typeface="Sorts Mill Goudy"/>
                <a:sym typeface="Sorts Mill Goudy"/>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8"/>
        <p:cNvGrpSpPr/>
        <p:nvPr/>
      </p:nvGrpSpPr>
      <p:grpSpPr>
        <a:xfrm>
          <a:off x="0" y="0"/>
          <a:ext cx="0" cy="0"/>
          <a:chOff x="0" y="0"/>
          <a:chExt cx="0" cy="0"/>
        </a:xfrm>
      </p:grpSpPr>
      <p:sp>
        <p:nvSpPr>
          <p:cNvPr id="99" name="Google Shape;99;p24"/>
          <p:cNvSpPr txBox="1">
            <a:spLocks noGrp="1"/>
          </p:cNvSpPr>
          <p:nvPr>
            <p:ph type="title"/>
          </p:nvPr>
        </p:nvSpPr>
        <p:spPr>
          <a:xfrm>
            <a:off x="913794" y="2126942"/>
            <a:ext cx="10353763" cy="2511835"/>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rmAutofit/>
          </a:bodyPr>
          <a:lstStyle>
            <a:lvl1pPr lvl="0" algn="ctr">
              <a:lnSpc>
                <a:spcPct val="90000"/>
              </a:lnSpc>
              <a:spcBef>
                <a:spcPts val="0"/>
              </a:spcBef>
              <a:spcAft>
                <a:spcPts val="0"/>
              </a:spcAft>
              <a:buClr>
                <a:schemeClr val="lt2"/>
              </a:buClr>
              <a:buSzPts val="3200"/>
              <a:buFont typeface="Sorts Mill Goudy"/>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4"/>
          <p:cNvSpPr txBox="1">
            <a:spLocks noGrp="1"/>
          </p:cNvSpPr>
          <p:nvPr>
            <p:ph type="body" idx="1"/>
          </p:nvPr>
        </p:nvSpPr>
        <p:spPr>
          <a:xfrm>
            <a:off x="913784" y="4650556"/>
            <a:ext cx="10352199" cy="1140644"/>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320"/>
              </a:spcBef>
              <a:spcAft>
                <a:spcPts val="0"/>
              </a:spcAft>
              <a:buSzPts val="1120"/>
              <a:buNone/>
              <a:defRPr sz="1600"/>
            </a:lvl1pPr>
            <a:lvl2pPr marL="914400" lvl="1" indent="-228600" algn="l">
              <a:spcBef>
                <a:spcPts val="600"/>
              </a:spcBef>
              <a:spcAft>
                <a:spcPts val="0"/>
              </a:spcAft>
              <a:buSzPts val="980"/>
              <a:buNone/>
              <a:defRPr sz="1400"/>
            </a:lvl2pPr>
            <a:lvl3pPr marL="1371600" lvl="2" indent="-228600" algn="l">
              <a:spcBef>
                <a:spcPts val="600"/>
              </a:spcBef>
              <a:spcAft>
                <a:spcPts val="0"/>
              </a:spcAft>
              <a:buSzPts val="840"/>
              <a:buNone/>
              <a:defRPr sz="1200"/>
            </a:lvl3pPr>
            <a:lvl4pPr marL="1828800" lvl="3" indent="-228600" algn="l">
              <a:spcBef>
                <a:spcPts val="600"/>
              </a:spcBef>
              <a:spcAft>
                <a:spcPts val="0"/>
              </a:spcAft>
              <a:buSzPts val="700"/>
              <a:buNone/>
              <a:defRPr sz="1000"/>
            </a:lvl4pPr>
            <a:lvl5pPr marL="2286000" lvl="4" indent="-228600" algn="l">
              <a:spcBef>
                <a:spcPts val="600"/>
              </a:spcBef>
              <a:spcAft>
                <a:spcPts val="0"/>
              </a:spcAft>
              <a:buSzPts val="700"/>
              <a:buNone/>
              <a:defRPr sz="1000"/>
            </a:lvl5pPr>
            <a:lvl6pPr marL="2743200" lvl="5" indent="-228600" algn="l">
              <a:spcBef>
                <a:spcPts val="600"/>
              </a:spcBef>
              <a:spcAft>
                <a:spcPts val="0"/>
              </a:spcAft>
              <a:buSzPts val="700"/>
              <a:buNone/>
              <a:defRPr sz="1000"/>
            </a:lvl6pPr>
            <a:lvl7pPr marL="3200400" lvl="6" indent="-228600" algn="l">
              <a:spcBef>
                <a:spcPts val="600"/>
              </a:spcBef>
              <a:spcAft>
                <a:spcPts val="0"/>
              </a:spcAft>
              <a:buSzPts val="700"/>
              <a:buNone/>
              <a:defRPr sz="1000"/>
            </a:lvl7pPr>
            <a:lvl8pPr marL="3657600" lvl="7" indent="-228600" algn="l">
              <a:spcBef>
                <a:spcPts val="600"/>
              </a:spcBef>
              <a:spcAft>
                <a:spcPts val="0"/>
              </a:spcAft>
              <a:buSzPts val="700"/>
              <a:buNone/>
              <a:defRPr sz="1000"/>
            </a:lvl8pPr>
            <a:lvl9pPr marL="4114800" lvl="8" indent="-228600" algn="l">
              <a:spcBef>
                <a:spcPts val="600"/>
              </a:spcBef>
              <a:spcAft>
                <a:spcPts val="600"/>
              </a:spcAft>
              <a:buSzPts val="700"/>
              <a:buNone/>
              <a:defRPr sz="1000"/>
            </a:lvl9pPr>
          </a:lstStyle>
          <a:p>
            <a:endParaRPr/>
          </a:p>
        </p:txBody>
      </p:sp>
      <p:sp>
        <p:nvSpPr>
          <p:cNvPr id="101" name="Google Shape;101;p24"/>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4"/>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4"/>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4"/>
        <p:cNvGrpSpPr/>
        <p:nvPr/>
      </p:nvGrpSpPr>
      <p:grpSpPr>
        <a:xfrm>
          <a:off x="0" y="0"/>
          <a:ext cx="0" cy="0"/>
          <a:chOff x="0" y="0"/>
          <a:chExt cx="0" cy="0"/>
        </a:xfrm>
      </p:grpSpPr>
      <p:sp>
        <p:nvSpPr>
          <p:cNvPr id="105" name="Google Shape;105;p25"/>
          <p:cNvSpPr txBox="1">
            <a:spLocks noGrp="1"/>
          </p:cNvSpPr>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5"/>
          <p:cNvSpPr txBox="1">
            <a:spLocks noGrp="1"/>
          </p:cNvSpPr>
          <p:nvPr>
            <p:ph type="body" idx="1"/>
          </p:nvPr>
        </p:nvSpPr>
        <p:spPr>
          <a:xfrm>
            <a:off x="913795" y="1885950"/>
            <a:ext cx="3300984" cy="764782"/>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lnSpc>
                <a:spcPct val="110000"/>
              </a:lnSpc>
              <a:spcBef>
                <a:spcPts val="440"/>
              </a:spcBef>
              <a:spcAft>
                <a:spcPts val="0"/>
              </a:spcAft>
              <a:buSzPts val="1540"/>
              <a:buNone/>
              <a:defRPr sz="2200" b="0">
                <a:solidFill>
                  <a:schemeClr val="lt1"/>
                </a:solidFill>
              </a:defRPr>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107" name="Google Shape;107;p25"/>
          <p:cNvSpPr txBox="1">
            <a:spLocks noGrp="1"/>
          </p:cNvSpPr>
          <p:nvPr>
            <p:ph type="body" idx="2"/>
          </p:nvPr>
        </p:nvSpPr>
        <p:spPr>
          <a:xfrm>
            <a:off x="913795" y="2768112"/>
            <a:ext cx="3300984" cy="3023088"/>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280"/>
              </a:spcBef>
              <a:spcAft>
                <a:spcPts val="0"/>
              </a:spcAft>
              <a:buSzPts val="980"/>
              <a:buNone/>
              <a:defRPr sz="14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108" name="Google Shape;108;p25"/>
          <p:cNvSpPr txBox="1">
            <a:spLocks noGrp="1"/>
          </p:cNvSpPr>
          <p:nvPr>
            <p:ph type="body" idx="3"/>
          </p:nvPr>
        </p:nvSpPr>
        <p:spPr>
          <a:xfrm>
            <a:off x="4446711" y="1885949"/>
            <a:ext cx="3300984" cy="764783"/>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lnSpc>
                <a:spcPct val="110000"/>
              </a:lnSpc>
              <a:spcBef>
                <a:spcPts val="440"/>
              </a:spcBef>
              <a:spcAft>
                <a:spcPts val="0"/>
              </a:spcAft>
              <a:buSzPts val="1540"/>
              <a:buNone/>
              <a:defRPr sz="2200" b="0">
                <a:solidFill>
                  <a:schemeClr val="lt1"/>
                </a:solidFill>
              </a:defRPr>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109" name="Google Shape;109;p25"/>
          <p:cNvSpPr txBox="1">
            <a:spLocks noGrp="1"/>
          </p:cNvSpPr>
          <p:nvPr>
            <p:ph type="body" idx="4"/>
          </p:nvPr>
        </p:nvSpPr>
        <p:spPr>
          <a:xfrm>
            <a:off x="4441435" y="2768112"/>
            <a:ext cx="3300984" cy="3023088"/>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280"/>
              </a:spcBef>
              <a:spcAft>
                <a:spcPts val="0"/>
              </a:spcAft>
              <a:buSzPts val="980"/>
              <a:buNone/>
              <a:defRPr sz="14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110" name="Google Shape;110;p25"/>
          <p:cNvSpPr txBox="1">
            <a:spLocks noGrp="1"/>
          </p:cNvSpPr>
          <p:nvPr>
            <p:ph type="body" idx="5"/>
          </p:nvPr>
        </p:nvSpPr>
        <p:spPr>
          <a:xfrm>
            <a:off x="7966572" y="1885950"/>
            <a:ext cx="3300984" cy="764782"/>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lnSpc>
                <a:spcPct val="110000"/>
              </a:lnSpc>
              <a:spcBef>
                <a:spcPts val="440"/>
              </a:spcBef>
              <a:spcAft>
                <a:spcPts val="0"/>
              </a:spcAft>
              <a:buSzPts val="1540"/>
              <a:buNone/>
              <a:defRPr sz="2200" b="0">
                <a:solidFill>
                  <a:schemeClr val="lt1"/>
                </a:solidFill>
              </a:defRPr>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111" name="Google Shape;111;p25"/>
          <p:cNvSpPr txBox="1">
            <a:spLocks noGrp="1"/>
          </p:cNvSpPr>
          <p:nvPr>
            <p:ph type="body" idx="6"/>
          </p:nvPr>
        </p:nvSpPr>
        <p:spPr>
          <a:xfrm>
            <a:off x="7966572" y="2768110"/>
            <a:ext cx="3300984" cy="3023089"/>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280"/>
              </a:spcBef>
              <a:spcAft>
                <a:spcPts val="0"/>
              </a:spcAft>
              <a:buSzPts val="980"/>
              <a:buNone/>
              <a:defRPr sz="14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112" name="Google Shape;112;p25"/>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5"/>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5"/>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5"/>
        <p:cNvGrpSpPr/>
        <p:nvPr/>
      </p:nvGrpSpPr>
      <p:grpSpPr>
        <a:xfrm>
          <a:off x="0" y="0"/>
          <a:ext cx="0" cy="0"/>
          <a:chOff x="0" y="0"/>
          <a:chExt cx="0" cy="0"/>
        </a:xfrm>
      </p:grpSpPr>
      <p:pic>
        <p:nvPicPr>
          <p:cNvPr id="116" name="Google Shape;116;p26" descr="Slate-V2-HD-3colPhotoInset.png"/>
          <p:cNvPicPr preferRelativeResize="0"/>
          <p:nvPr/>
        </p:nvPicPr>
        <p:blipFill rotWithShape="1">
          <a:blip r:embed="rId2">
            <a:alphaModFix/>
          </a:blip>
          <a:srcRect/>
          <a:stretch/>
        </p:blipFill>
        <p:spPr>
          <a:xfrm>
            <a:off x="897962" y="1818214"/>
            <a:ext cx="3339972" cy="1847851"/>
          </a:xfrm>
          <a:prstGeom prst="rect">
            <a:avLst/>
          </a:prstGeom>
          <a:noFill/>
          <a:ln>
            <a:noFill/>
          </a:ln>
        </p:spPr>
      </p:pic>
      <p:pic>
        <p:nvPicPr>
          <p:cNvPr id="117" name="Google Shape;117;p26" descr="Slate-V2-HD-3colPhotoInset.png"/>
          <p:cNvPicPr preferRelativeResize="0"/>
          <p:nvPr/>
        </p:nvPicPr>
        <p:blipFill rotWithShape="1">
          <a:blip r:embed="rId2">
            <a:alphaModFix/>
          </a:blip>
          <a:srcRect/>
          <a:stretch/>
        </p:blipFill>
        <p:spPr>
          <a:xfrm>
            <a:off x="4403800" y="1818214"/>
            <a:ext cx="3339972" cy="1847851"/>
          </a:xfrm>
          <a:prstGeom prst="rect">
            <a:avLst/>
          </a:prstGeom>
          <a:noFill/>
          <a:ln>
            <a:noFill/>
          </a:ln>
        </p:spPr>
      </p:pic>
      <p:pic>
        <p:nvPicPr>
          <p:cNvPr id="118" name="Google Shape;118;p26" descr="Slate-V2-HD-3colPhotoInset.png"/>
          <p:cNvPicPr preferRelativeResize="0"/>
          <p:nvPr/>
        </p:nvPicPr>
        <p:blipFill rotWithShape="1">
          <a:blip r:embed="rId2">
            <a:alphaModFix/>
          </a:blip>
          <a:srcRect/>
          <a:stretch/>
        </p:blipFill>
        <p:spPr>
          <a:xfrm>
            <a:off x="7936051" y="1818214"/>
            <a:ext cx="3339972" cy="1847851"/>
          </a:xfrm>
          <a:prstGeom prst="rect">
            <a:avLst/>
          </a:prstGeom>
          <a:noFill/>
          <a:ln>
            <a:noFill/>
          </a:ln>
        </p:spPr>
      </p:pic>
      <p:sp>
        <p:nvSpPr>
          <p:cNvPr id="119" name="Google Shape;119;p26"/>
          <p:cNvSpPr txBox="1">
            <a:spLocks noGrp="1"/>
          </p:cNvSpPr>
          <p:nvPr>
            <p:ph type="title"/>
          </p:nvPr>
        </p:nvSpPr>
        <p:spPr>
          <a:xfrm>
            <a:off x="913794" y="609600"/>
            <a:ext cx="10353763"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6"/>
          <p:cNvSpPr txBox="1">
            <a:spLocks noGrp="1"/>
          </p:cNvSpPr>
          <p:nvPr>
            <p:ph type="body" idx="1"/>
          </p:nvPr>
        </p:nvSpPr>
        <p:spPr>
          <a:xfrm>
            <a:off x="913795" y="3904106"/>
            <a:ext cx="3300984" cy="576262"/>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lnSpc>
                <a:spcPct val="110000"/>
              </a:lnSpc>
              <a:spcBef>
                <a:spcPts val="400"/>
              </a:spcBef>
              <a:spcAft>
                <a:spcPts val="0"/>
              </a:spcAft>
              <a:buSzPts val="1400"/>
              <a:buNone/>
              <a:defRPr sz="2000" b="0">
                <a:solidFill>
                  <a:schemeClr val="lt1"/>
                </a:solidFill>
              </a:defRPr>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121" name="Google Shape;121;p26"/>
          <p:cNvSpPr>
            <a:spLocks noGrp="1"/>
          </p:cNvSpPr>
          <p:nvPr>
            <p:ph type="pic" idx="2"/>
          </p:nvPr>
        </p:nvSpPr>
        <p:spPr>
          <a:xfrm>
            <a:off x="1018102" y="1938918"/>
            <a:ext cx="3092368" cy="1602954"/>
          </a:xfrm>
          <a:prstGeom prst="roundRect">
            <a:avLst>
              <a:gd name="adj" fmla="val 1858"/>
            </a:avLst>
          </a:prstGeom>
          <a:noFill/>
          <a:ln>
            <a:noFill/>
          </a:ln>
          <a:effectLst>
            <a:outerShdw blurRad="38100" dist="25400" dir="4440000">
              <a:srgbClr val="000000">
                <a:alpha val="35686"/>
              </a:srgbClr>
            </a:outerShdw>
          </a:effectLst>
        </p:spPr>
      </p:sp>
      <p:sp>
        <p:nvSpPr>
          <p:cNvPr id="122" name="Google Shape;122;p26"/>
          <p:cNvSpPr txBox="1">
            <a:spLocks noGrp="1"/>
          </p:cNvSpPr>
          <p:nvPr>
            <p:ph type="body" idx="3"/>
          </p:nvPr>
        </p:nvSpPr>
        <p:spPr>
          <a:xfrm>
            <a:off x="913795" y="4572443"/>
            <a:ext cx="3300984" cy="1218758"/>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280"/>
              </a:spcBef>
              <a:spcAft>
                <a:spcPts val="0"/>
              </a:spcAft>
              <a:buSzPts val="980"/>
              <a:buNone/>
              <a:defRPr sz="14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123" name="Google Shape;123;p26"/>
          <p:cNvSpPr txBox="1">
            <a:spLocks noGrp="1"/>
          </p:cNvSpPr>
          <p:nvPr>
            <p:ph type="body" idx="4"/>
          </p:nvPr>
        </p:nvSpPr>
        <p:spPr>
          <a:xfrm>
            <a:off x="4442788" y="3904106"/>
            <a:ext cx="3300984" cy="576262"/>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lnSpc>
                <a:spcPct val="110000"/>
              </a:lnSpc>
              <a:spcBef>
                <a:spcPts val="400"/>
              </a:spcBef>
              <a:spcAft>
                <a:spcPts val="0"/>
              </a:spcAft>
              <a:buSzPts val="1400"/>
              <a:buNone/>
              <a:defRPr sz="2000" b="0">
                <a:solidFill>
                  <a:schemeClr val="lt1"/>
                </a:solidFill>
              </a:defRPr>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124" name="Google Shape;124;p26"/>
          <p:cNvSpPr>
            <a:spLocks noGrp="1"/>
          </p:cNvSpPr>
          <p:nvPr>
            <p:ph type="pic" idx="5"/>
          </p:nvPr>
        </p:nvSpPr>
        <p:spPr>
          <a:xfrm>
            <a:off x="4545743" y="1939094"/>
            <a:ext cx="3092368" cy="1608164"/>
          </a:xfrm>
          <a:prstGeom prst="roundRect">
            <a:avLst>
              <a:gd name="adj" fmla="val 1858"/>
            </a:avLst>
          </a:prstGeom>
          <a:noFill/>
          <a:ln>
            <a:noFill/>
          </a:ln>
          <a:effectLst>
            <a:outerShdw blurRad="38100" dist="25400" dir="4440000">
              <a:srgbClr val="000000">
                <a:alpha val="35686"/>
              </a:srgbClr>
            </a:outerShdw>
          </a:effectLst>
        </p:spPr>
      </p:sp>
      <p:sp>
        <p:nvSpPr>
          <p:cNvPr id="125" name="Google Shape;125;p26"/>
          <p:cNvSpPr txBox="1">
            <a:spLocks noGrp="1"/>
          </p:cNvSpPr>
          <p:nvPr>
            <p:ph type="body" idx="6"/>
          </p:nvPr>
        </p:nvSpPr>
        <p:spPr>
          <a:xfrm>
            <a:off x="4441435" y="4572442"/>
            <a:ext cx="3300984" cy="1218758"/>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280"/>
              </a:spcBef>
              <a:spcAft>
                <a:spcPts val="0"/>
              </a:spcAft>
              <a:buSzPts val="980"/>
              <a:buNone/>
              <a:defRPr sz="14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126" name="Google Shape;126;p26"/>
          <p:cNvSpPr txBox="1">
            <a:spLocks noGrp="1"/>
          </p:cNvSpPr>
          <p:nvPr>
            <p:ph type="body" idx="7"/>
          </p:nvPr>
        </p:nvSpPr>
        <p:spPr>
          <a:xfrm>
            <a:off x="7966697" y="3904106"/>
            <a:ext cx="3300984" cy="576262"/>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lnSpc>
                <a:spcPct val="110000"/>
              </a:lnSpc>
              <a:spcBef>
                <a:spcPts val="400"/>
              </a:spcBef>
              <a:spcAft>
                <a:spcPts val="0"/>
              </a:spcAft>
              <a:buSzPts val="1400"/>
              <a:buNone/>
              <a:defRPr sz="2000" b="0">
                <a:solidFill>
                  <a:schemeClr val="lt1"/>
                </a:solidFill>
              </a:defRPr>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127" name="Google Shape;127;p26"/>
          <p:cNvSpPr>
            <a:spLocks noGrp="1"/>
          </p:cNvSpPr>
          <p:nvPr>
            <p:ph type="pic" idx="8"/>
          </p:nvPr>
        </p:nvSpPr>
        <p:spPr>
          <a:xfrm>
            <a:off x="8075698" y="1934432"/>
            <a:ext cx="3092368" cy="1607294"/>
          </a:xfrm>
          <a:prstGeom prst="roundRect">
            <a:avLst>
              <a:gd name="adj" fmla="val 1858"/>
            </a:avLst>
          </a:prstGeom>
          <a:noFill/>
          <a:ln>
            <a:noFill/>
          </a:ln>
          <a:effectLst>
            <a:outerShdw blurRad="38100" dist="25400" dir="4440000">
              <a:srgbClr val="000000">
                <a:alpha val="35686"/>
              </a:srgbClr>
            </a:outerShdw>
          </a:effectLst>
        </p:spPr>
      </p:sp>
      <p:sp>
        <p:nvSpPr>
          <p:cNvPr id="128" name="Google Shape;128;p26"/>
          <p:cNvSpPr txBox="1">
            <a:spLocks noGrp="1"/>
          </p:cNvSpPr>
          <p:nvPr>
            <p:ph type="body" idx="9"/>
          </p:nvPr>
        </p:nvSpPr>
        <p:spPr>
          <a:xfrm>
            <a:off x="7966572" y="4572442"/>
            <a:ext cx="3300984" cy="1218758"/>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280"/>
              </a:spcBef>
              <a:spcAft>
                <a:spcPts val="0"/>
              </a:spcAft>
              <a:buSzPts val="980"/>
              <a:buNone/>
              <a:defRPr sz="14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129" name="Google Shape;129;p26"/>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6"/>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6"/>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2"/>
        <p:cNvGrpSpPr/>
        <p:nvPr/>
      </p:nvGrpSpPr>
      <p:grpSpPr>
        <a:xfrm>
          <a:off x="0" y="0"/>
          <a:ext cx="0" cy="0"/>
          <a:chOff x="0" y="0"/>
          <a:chExt cx="0" cy="0"/>
        </a:xfrm>
      </p:grpSpPr>
      <p:sp>
        <p:nvSpPr>
          <p:cNvPr id="133" name="Google Shape;133;p27"/>
          <p:cNvSpPr txBox="1">
            <a:spLocks noGrp="1"/>
          </p:cNvSpPr>
          <p:nvPr>
            <p:ph type="title"/>
          </p:nvPr>
        </p:nvSpPr>
        <p:spPr>
          <a:xfrm>
            <a:off x="913795" y="609600"/>
            <a:ext cx="10353762" cy="125730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27"/>
          <p:cNvSpPr txBox="1">
            <a:spLocks noGrp="1"/>
          </p:cNvSpPr>
          <p:nvPr>
            <p:ph type="body" idx="1"/>
          </p:nvPr>
        </p:nvSpPr>
        <p:spPr>
          <a:xfrm rot="5400000">
            <a:off x="4233302" y="-1243057"/>
            <a:ext cx="3714749" cy="10353762"/>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308610" algn="l">
              <a:lnSpc>
                <a:spcPct val="110000"/>
              </a:lnSpc>
              <a:spcBef>
                <a:spcPts val="360"/>
              </a:spcBef>
              <a:spcAft>
                <a:spcPts val="0"/>
              </a:spcAft>
              <a:buSzPts val="1260"/>
              <a:buChar char="◈"/>
              <a:defRPr/>
            </a:lvl1pPr>
            <a:lvl2pPr marL="914400" lvl="1" indent="-308610" algn="l">
              <a:spcBef>
                <a:spcPts val="600"/>
              </a:spcBef>
              <a:spcAft>
                <a:spcPts val="0"/>
              </a:spcAft>
              <a:buSzPts val="1260"/>
              <a:buChar char="🞚"/>
              <a:defRPr/>
            </a:lvl2pPr>
            <a:lvl3pPr marL="1371600" lvl="2" indent="-308610" algn="l">
              <a:spcBef>
                <a:spcPts val="600"/>
              </a:spcBef>
              <a:spcAft>
                <a:spcPts val="0"/>
              </a:spcAft>
              <a:buSzPts val="1260"/>
              <a:buChar char="◈"/>
              <a:defRPr/>
            </a:lvl3pPr>
            <a:lvl4pPr marL="1828800" lvl="3" indent="-308610" algn="l">
              <a:spcBef>
                <a:spcPts val="600"/>
              </a:spcBef>
              <a:spcAft>
                <a:spcPts val="0"/>
              </a:spcAft>
              <a:buSzPts val="1260"/>
              <a:buChar char="🞚"/>
              <a:defRPr/>
            </a:lvl4pPr>
            <a:lvl5pPr marL="2286000" lvl="4" indent="-308610" algn="l">
              <a:spcBef>
                <a:spcPts val="600"/>
              </a:spcBef>
              <a:spcAft>
                <a:spcPts val="0"/>
              </a:spcAft>
              <a:buSzPts val="1260"/>
              <a:buChar char="◈"/>
              <a:defRPr/>
            </a:lvl5pPr>
            <a:lvl6pPr marL="2743200" lvl="5" indent="-308610" algn="l">
              <a:spcBef>
                <a:spcPts val="600"/>
              </a:spcBef>
              <a:spcAft>
                <a:spcPts val="0"/>
              </a:spcAft>
              <a:buSzPts val="1260"/>
              <a:buChar char="◈"/>
              <a:defRPr/>
            </a:lvl6pPr>
            <a:lvl7pPr marL="3200400" lvl="6" indent="-308610" algn="l">
              <a:spcBef>
                <a:spcPts val="600"/>
              </a:spcBef>
              <a:spcAft>
                <a:spcPts val="0"/>
              </a:spcAft>
              <a:buSzPts val="1260"/>
              <a:buChar char="◈"/>
              <a:defRPr/>
            </a:lvl7pPr>
            <a:lvl8pPr marL="3657600" lvl="7" indent="-308609" algn="l">
              <a:spcBef>
                <a:spcPts val="600"/>
              </a:spcBef>
              <a:spcAft>
                <a:spcPts val="0"/>
              </a:spcAft>
              <a:buSzPts val="1260"/>
              <a:buChar char="◈"/>
              <a:defRPr/>
            </a:lvl8pPr>
            <a:lvl9pPr marL="4114800" lvl="8" indent="-308609" algn="l">
              <a:spcBef>
                <a:spcPts val="600"/>
              </a:spcBef>
              <a:spcAft>
                <a:spcPts val="600"/>
              </a:spcAft>
              <a:buSzPts val="1260"/>
              <a:buChar char="◈"/>
              <a:defRPr/>
            </a:lvl9pPr>
          </a:lstStyle>
          <a:p>
            <a:endParaRPr/>
          </a:p>
        </p:txBody>
      </p:sp>
      <p:sp>
        <p:nvSpPr>
          <p:cNvPr id="135" name="Google Shape;135;p27"/>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7"/>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27"/>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8"/>
        <p:cNvGrpSpPr/>
        <p:nvPr/>
      </p:nvGrpSpPr>
      <p:grpSpPr>
        <a:xfrm>
          <a:off x="0" y="0"/>
          <a:ext cx="0" cy="0"/>
          <a:chOff x="0" y="0"/>
          <a:chExt cx="0" cy="0"/>
        </a:xfrm>
      </p:grpSpPr>
      <p:sp>
        <p:nvSpPr>
          <p:cNvPr id="139" name="Google Shape;139;p28"/>
          <p:cNvSpPr txBox="1">
            <a:spLocks noGrp="1"/>
          </p:cNvSpPr>
          <p:nvPr>
            <p:ph type="title"/>
          </p:nvPr>
        </p:nvSpPr>
        <p:spPr>
          <a:xfrm rot="5400000">
            <a:off x="7534511" y="2058156"/>
            <a:ext cx="5181601" cy="2284487"/>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l">
              <a:lnSpc>
                <a:spcPct val="90000"/>
              </a:lnSpc>
              <a:spcBef>
                <a:spcPts val="0"/>
              </a:spcBef>
              <a:spcAft>
                <a:spcPts val="0"/>
              </a:spcAft>
              <a:buClr>
                <a:schemeClr val="lt2"/>
              </a:buClr>
              <a:buSzPts val="4600"/>
              <a:buFont typeface="Sorts Mill Goudy"/>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28"/>
          <p:cNvSpPr txBox="1">
            <a:spLocks noGrp="1"/>
          </p:cNvSpPr>
          <p:nvPr>
            <p:ph type="body" idx="1"/>
          </p:nvPr>
        </p:nvSpPr>
        <p:spPr>
          <a:xfrm rot="5400000">
            <a:off x="2281431" y="-758036"/>
            <a:ext cx="5181601" cy="7916872"/>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308610" algn="l">
              <a:lnSpc>
                <a:spcPct val="110000"/>
              </a:lnSpc>
              <a:spcBef>
                <a:spcPts val="360"/>
              </a:spcBef>
              <a:spcAft>
                <a:spcPts val="0"/>
              </a:spcAft>
              <a:buSzPts val="1260"/>
              <a:buChar char="◈"/>
              <a:defRPr/>
            </a:lvl1pPr>
            <a:lvl2pPr marL="914400" lvl="1" indent="-308610" algn="l">
              <a:spcBef>
                <a:spcPts val="600"/>
              </a:spcBef>
              <a:spcAft>
                <a:spcPts val="0"/>
              </a:spcAft>
              <a:buSzPts val="1260"/>
              <a:buChar char="🞚"/>
              <a:defRPr/>
            </a:lvl2pPr>
            <a:lvl3pPr marL="1371600" lvl="2" indent="-308610" algn="l">
              <a:spcBef>
                <a:spcPts val="600"/>
              </a:spcBef>
              <a:spcAft>
                <a:spcPts val="0"/>
              </a:spcAft>
              <a:buSzPts val="1260"/>
              <a:buChar char="◈"/>
              <a:defRPr/>
            </a:lvl3pPr>
            <a:lvl4pPr marL="1828800" lvl="3" indent="-308610" algn="l">
              <a:spcBef>
                <a:spcPts val="600"/>
              </a:spcBef>
              <a:spcAft>
                <a:spcPts val="0"/>
              </a:spcAft>
              <a:buSzPts val="1260"/>
              <a:buChar char="🞚"/>
              <a:defRPr/>
            </a:lvl4pPr>
            <a:lvl5pPr marL="2286000" lvl="4" indent="-308610" algn="l">
              <a:spcBef>
                <a:spcPts val="600"/>
              </a:spcBef>
              <a:spcAft>
                <a:spcPts val="0"/>
              </a:spcAft>
              <a:buSzPts val="1260"/>
              <a:buChar char="◈"/>
              <a:defRPr/>
            </a:lvl5pPr>
            <a:lvl6pPr marL="2743200" lvl="5" indent="-308610" algn="l">
              <a:spcBef>
                <a:spcPts val="600"/>
              </a:spcBef>
              <a:spcAft>
                <a:spcPts val="0"/>
              </a:spcAft>
              <a:buSzPts val="1260"/>
              <a:buChar char="◈"/>
              <a:defRPr/>
            </a:lvl6pPr>
            <a:lvl7pPr marL="3200400" lvl="6" indent="-308610" algn="l">
              <a:spcBef>
                <a:spcPts val="600"/>
              </a:spcBef>
              <a:spcAft>
                <a:spcPts val="0"/>
              </a:spcAft>
              <a:buSzPts val="1260"/>
              <a:buChar char="◈"/>
              <a:defRPr/>
            </a:lvl7pPr>
            <a:lvl8pPr marL="3657600" lvl="7" indent="-308609" algn="l">
              <a:spcBef>
                <a:spcPts val="600"/>
              </a:spcBef>
              <a:spcAft>
                <a:spcPts val="0"/>
              </a:spcAft>
              <a:buSzPts val="1260"/>
              <a:buChar char="◈"/>
              <a:defRPr/>
            </a:lvl8pPr>
            <a:lvl9pPr marL="4114800" lvl="8" indent="-308609" algn="l">
              <a:spcBef>
                <a:spcPts val="600"/>
              </a:spcBef>
              <a:spcAft>
                <a:spcPts val="600"/>
              </a:spcAft>
              <a:buSzPts val="1260"/>
              <a:buChar char="◈"/>
              <a:defRPr/>
            </a:lvl9pPr>
          </a:lstStyle>
          <a:p>
            <a:endParaRPr/>
          </a:p>
        </p:txBody>
      </p:sp>
      <p:sp>
        <p:nvSpPr>
          <p:cNvPr id="141" name="Google Shape;141;p28"/>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8"/>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28"/>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913795" y="609600"/>
            <a:ext cx="10353762" cy="125730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913795" y="2076450"/>
            <a:ext cx="10353762" cy="3714749"/>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308610" algn="l">
              <a:lnSpc>
                <a:spcPct val="110000"/>
              </a:lnSpc>
              <a:spcBef>
                <a:spcPts val="360"/>
              </a:spcBef>
              <a:spcAft>
                <a:spcPts val="0"/>
              </a:spcAft>
              <a:buSzPts val="1260"/>
              <a:buChar char="◈"/>
              <a:defRPr/>
            </a:lvl1pPr>
            <a:lvl2pPr marL="914400" lvl="1" indent="-308610" algn="l">
              <a:spcBef>
                <a:spcPts val="600"/>
              </a:spcBef>
              <a:spcAft>
                <a:spcPts val="0"/>
              </a:spcAft>
              <a:buSzPts val="1260"/>
              <a:buChar char="🞚"/>
              <a:defRPr/>
            </a:lvl2pPr>
            <a:lvl3pPr marL="1371600" lvl="2" indent="-308610" algn="l">
              <a:spcBef>
                <a:spcPts val="600"/>
              </a:spcBef>
              <a:spcAft>
                <a:spcPts val="0"/>
              </a:spcAft>
              <a:buSzPts val="1260"/>
              <a:buChar char="◈"/>
              <a:defRPr/>
            </a:lvl3pPr>
            <a:lvl4pPr marL="1828800" lvl="3" indent="-308610" algn="l">
              <a:spcBef>
                <a:spcPts val="600"/>
              </a:spcBef>
              <a:spcAft>
                <a:spcPts val="0"/>
              </a:spcAft>
              <a:buSzPts val="1260"/>
              <a:buChar char="🞚"/>
              <a:defRPr/>
            </a:lvl4pPr>
            <a:lvl5pPr marL="2286000" lvl="4" indent="-308610" algn="l">
              <a:spcBef>
                <a:spcPts val="600"/>
              </a:spcBef>
              <a:spcAft>
                <a:spcPts val="0"/>
              </a:spcAft>
              <a:buSzPts val="1260"/>
              <a:buChar char="◈"/>
              <a:defRPr/>
            </a:lvl5pPr>
            <a:lvl6pPr marL="2743200" lvl="5" indent="-308610" algn="l">
              <a:spcBef>
                <a:spcPts val="600"/>
              </a:spcBef>
              <a:spcAft>
                <a:spcPts val="0"/>
              </a:spcAft>
              <a:buSzPts val="1260"/>
              <a:buChar char="◈"/>
              <a:defRPr/>
            </a:lvl6pPr>
            <a:lvl7pPr marL="3200400" lvl="6" indent="-308610" algn="l">
              <a:spcBef>
                <a:spcPts val="600"/>
              </a:spcBef>
              <a:spcAft>
                <a:spcPts val="0"/>
              </a:spcAft>
              <a:buSzPts val="1260"/>
              <a:buChar char="◈"/>
              <a:defRPr/>
            </a:lvl7pPr>
            <a:lvl8pPr marL="3657600" lvl="7" indent="-308609" algn="l">
              <a:spcBef>
                <a:spcPts val="600"/>
              </a:spcBef>
              <a:spcAft>
                <a:spcPts val="0"/>
              </a:spcAft>
              <a:buSzPts val="1260"/>
              <a:buChar char="◈"/>
              <a:defRPr/>
            </a:lvl8pPr>
            <a:lvl9pPr marL="4114800" lvl="8" indent="-308609" algn="l">
              <a:spcBef>
                <a:spcPts val="600"/>
              </a:spcBef>
              <a:spcAft>
                <a:spcPts val="600"/>
              </a:spcAft>
              <a:buSzPts val="1260"/>
              <a:buChar char="◈"/>
              <a:defRPr/>
            </a:lvl9pPr>
          </a:lstStyle>
          <a:p>
            <a:endParaRPr/>
          </a:p>
        </p:txBody>
      </p:sp>
      <p:sp>
        <p:nvSpPr>
          <p:cNvPr id="24" name="Google Shape;24;p13"/>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1295401" y="1761067"/>
            <a:ext cx="9590550" cy="1828813"/>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rmAutofit/>
          </a:bodyPr>
          <a:lstStyle>
            <a:lvl1pPr lvl="0" algn="ctr">
              <a:lnSpc>
                <a:spcPct val="90000"/>
              </a:lnSpc>
              <a:spcBef>
                <a:spcPts val="0"/>
              </a:spcBef>
              <a:spcAft>
                <a:spcPts val="0"/>
              </a:spcAft>
              <a:buClr>
                <a:schemeClr val="lt2"/>
              </a:buClr>
              <a:buSzPts val="4000"/>
              <a:buFont typeface="Sorts Mill Goudy"/>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1295401" y="3763439"/>
            <a:ext cx="9590550" cy="1333494"/>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400"/>
              </a:spcBef>
              <a:spcAft>
                <a:spcPts val="0"/>
              </a:spcAft>
              <a:buSzPts val="1400"/>
              <a:buNone/>
              <a:defRPr sz="2000">
                <a:solidFill>
                  <a:schemeClr val="lt1"/>
                </a:solidFill>
              </a:defRPr>
            </a:lvl1pPr>
            <a:lvl2pPr marL="914400" lvl="1" indent="-228600" algn="l">
              <a:spcBef>
                <a:spcPts val="600"/>
              </a:spcBef>
              <a:spcAft>
                <a:spcPts val="0"/>
              </a:spcAft>
              <a:buSzPts val="1260"/>
              <a:buNone/>
              <a:defRPr sz="1800">
                <a:solidFill>
                  <a:schemeClr val="lt1"/>
                </a:solidFill>
              </a:defRPr>
            </a:lvl2pPr>
            <a:lvl3pPr marL="1371600" lvl="2" indent="-228600" algn="l">
              <a:spcBef>
                <a:spcPts val="600"/>
              </a:spcBef>
              <a:spcAft>
                <a:spcPts val="0"/>
              </a:spcAft>
              <a:buSzPts val="1120"/>
              <a:buNone/>
              <a:defRPr sz="1600">
                <a:solidFill>
                  <a:schemeClr val="lt1"/>
                </a:solidFill>
              </a:defRPr>
            </a:lvl3pPr>
            <a:lvl4pPr marL="1828800" lvl="3" indent="-228600" algn="l">
              <a:spcBef>
                <a:spcPts val="600"/>
              </a:spcBef>
              <a:spcAft>
                <a:spcPts val="0"/>
              </a:spcAft>
              <a:buSzPts val="980"/>
              <a:buNone/>
              <a:defRPr sz="1400">
                <a:solidFill>
                  <a:schemeClr val="lt1"/>
                </a:solidFill>
              </a:defRPr>
            </a:lvl4pPr>
            <a:lvl5pPr marL="2286000" lvl="4" indent="-228600" algn="l">
              <a:spcBef>
                <a:spcPts val="600"/>
              </a:spcBef>
              <a:spcAft>
                <a:spcPts val="0"/>
              </a:spcAft>
              <a:buSzPts val="980"/>
              <a:buNone/>
              <a:defRPr sz="1400">
                <a:solidFill>
                  <a:schemeClr val="lt1"/>
                </a:solidFill>
              </a:defRPr>
            </a:lvl5pPr>
            <a:lvl6pPr marL="2743200" lvl="5" indent="-228600" algn="l">
              <a:spcBef>
                <a:spcPts val="600"/>
              </a:spcBef>
              <a:spcAft>
                <a:spcPts val="0"/>
              </a:spcAft>
              <a:buSzPts val="980"/>
              <a:buNone/>
              <a:defRPr sz="1400">
                <a:solidFill>
                  <a:schemeClr val="lt1"/>
                </a:solidFill>
              </a:defRPr>
            </a:lvl6pPr>
            <a:lvl7pPr marL="3200400" lvl="6" indent="-228600" algn="l">
              <a:spcBef>
                <a:spcPts val="600"/>
              </a:spcBef>
              <a:spcAft>
                <a:spcPts val="0"/>
              </a:spcAft>
              <a:buSzPts val="980"/>
              <a:buNone/>
              <a:defRPr sz="1400">
                <a:solidFill>
                  <a:schemeClr val="lt1"/>
                </a:solidFill>
              </a:defRPr>
            </a:lvl7pPr>
            <a:lvl8pPr marL="3657600" lvl="7" indent="-228600" algn="l">
              <a:spcBef>
                <a:spcPts val="600"/>
              </a:spcBef>
              <a:spcAft>
                <a:spcPts val="0"/>
              </a:spcAft>
              <a:buSzPts val="980"/>
              <a:buNone/>
              <a:defRPr sz="1400">
                <a:solidFill>
                  <a:schemeClr val="lt1"/>
                </a:solidFill>
              </a:defRPr>
            </a:lvl8pPr>
            <a:lvl9pPr marL="4114800" lvl="8" indent="-228600" algn="l">
              <a:spcBef>
                <a:spcPts val="600"/>
              </a:spcBef>
              <a:spcAft>
                <a:spcPts val="600"/>
              </a:spcAft>
              <a:buSzPts val="980"/>
              <a:buNone/>
              <a:defRPr sz="1400">
                <a:solidFill>
                  <a:schemeClr val="lt1"/>
                </a:solidFill>
              </a:defRPr>
            </a:lvl9pPr>
          </a:lstStyle>
          <a:p>
            <a:endParaRPr/>
          </a:p>
        </p:txBody>
      </p:sp>
      <p:sp>
        <p:nvSpPr>
          <p:cNvPr id="30" name="Google Shape;30;p14"/>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913795" y="609600"/>
            <a:ext cx="10353762" cy="1261872"/>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913795" y="2076450"/>
            <a:ext cx="4856841" cy="3622671"/>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308610" algn="l">
              <a:lnSpc>
                <a:spcPct val="110000"/>
              </a:lnSpc>
              <a:spcBef>
                <a:spcPts val="360"/>
              </a:spcBef>
              <a:spcAft>
                <a:spcPts val="0"/>
              </a:spcAft>
              <a:buSzPts val="1260"/>
              <a:buChar char="◈"/>
              <a:defRPr/>
            </a:lvl1pPr>
            <a:lvl2pPr marL="914400" lvl="1" indent="-308610" algn="l">
              <a:spcBef>
                <a:spcPts val="600"/>
              </a:spcBef>
              <a:spcAft>
                <a:spcPts val="0"/>
              </a:spcAft>
              <a:buSzPts val="1260"/>
              <a:buChar char="🞚"/>
              <a:defRPr/>
            </a:lvl2pPr>
            <a:lvl3pPr marL="1371600" lvl="2" indent="-308610" algn="l">
              <a:spcBef>
                <a:spcPts val="600"/>
              </a:spcBef>
              <a:spcAft>
                <a:spcPts val="0"/>
              </a:spcAft>
              <a:buSzPts val="1260"/>
              <a:buChar char="◈"/>
              <a:defRPr/>
            </a:lvl3pPr>
            <a:lvl4pPr marL="1828800" lvl="3" indent="-308610" algn="l">
              <a:spcBef>
                <a:spcPts val="600"/>
              </a:spcBef>
              <a:spcAft>
                <a:spcPts val="0"/>
              </a:spcAft>
              <a:buSzPts val="1260"/>
              <a:buChar char="🞚"/>
              <a:defRPr/>
            </a:lvl4pPr>
            <a:lvl5pPr marL="2286000" lvl="4" indent="-308610" algn="l">
              <a:spcBef>
                <a:spcPts val="600"/>
              </a:spcBef>
              <a:spcAft>
                <a:spcPts val="0"/>
              </a:spcAft>
              <a:buSzPts val="1260"/>
              <a:buChar char="◈"/>
              <a:defRPr/>
            </a:lvl5pPr>
            <a:lvl6pPr marL="2743200" lvl="5" indent="-308610" algn="l">
              <a:spcBef>
                <a:spcPts val="600"/>
              </a:spcBef>
              <a:spcAft>
                <a:spcPts val="0"/>
              </a:spcAft>
              <a:buSzPts val="1260"/>
              <a:buChar char="◈"/>
              <a:defRPr/>
            </a:lvl6pPr>
            <a:lvl7pPr marL="3200400" lvl="6" indent="-308610" algn="l">
              <a:spcBef>
                <a:spcPts val="600"/>
              </a:spcBef>
              <a:spcAft>
                <a:spcPts val="0"/>
              </a:spcAft>
              <a:buSzPts val="1260"/>
              <a:buChar char="◈"/>
              <a:defRPr/>
            </a:lvl7pPr>
            <a:lvl8pPr marL="3657600" lvl="7" indent="-308609" algn="l">
              <a:spcBef>
                <a:spcPts val="600"/>
              </a:spcBef>
              <a:spcAft>
                <a:spcPts val="0"/>
              </a:spcAft>
              <a:buSzPts val="1260"/>
              <a:buChar char="◈"/>
              <a:defRPr/>
            </a:lvl8pPr>
            <a:lvl9pPr marL="4114800" lvl="8" indent="-308609" algn="l">
              <a:spcBef>
                <a:spcPts val="600"/>
              </a:spcBef>
              <a:spcAft>
                <a:spcPts val="600"/>
              </a:spcAft>
              <a:buSzPts val="1260"/>
              <a:buChar char="◈"/>
              <a:defRPr/>
            </a:lvl9pPr>
          </a:lstStyle>
          <a:p>
            <a:endParaRPr/>
          </a:p>
        </p:txBody>
      </p:sp>
      <p:sp>
        <p:nvSpPr>
          <p:cNvPr id="36" name="Google Shape;36;p15"/>
          <p:cNvSpPr txBox="1">
            <a:spLocks noGrp="1"/>
          </p:cNvSpPr>
          <p:nvPr>
            <p:ph type="body" idx="2"/>
          </p:nvPr>
        </p:nvSpPr>
        <p:spPr>
          <a:xfrm>
            <a:off x="6410716" y="2076451"/>
            <a:ext cx="4856841" cy="3622672"/>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308610" algn="l">
              <a:lnSpc>
                <a:spcPct val="110000"/>
              </a:lnSpc>
              <a:spcBef>
                <a:spcPts val="360"/>
              </a:spcBef>
              <a:spcAft>
                <a:spcPts val="0"/>
              </a:spcAft>
              <a:buSzPts val="1260"/>
              <a:buChar char="◈"/>
              <a:defRPr/>
            </a:lvl1pPr>
            <a:lvl2pPr marL="914400" lvl="1" indent="-308610" algn="l">
              <a:spcBef>
                <a:spcPts val="600"/>
              </a:spcBef>
              <a:spcAft>
                <a:spcPts val="0"/>
              </a:spcAft>
              <a:buSzPts val="1260"/>
              <a:buChar char="🞚"/>
              <a:defRPr/>
            </a:lvl2pPr>
            <a:lvl3pPr marL="1371600" lvl="2" indent="-308610" algn="l">
              <a:spcBef>
                <a:spcPts val="600"/>
              </a:spcBef>
              <a:spcAft>
                <a:spcPts val="0"/>
              </a:spcAft>
              <a:buSzPts val="1260"/>
              <a:buChar char="◈"/>
              <a:defRPr/>
            </a:lvl3pPr>
            <a:lvl4pPr marL="1828800" lvl="3" indent="-308610" algn="l">
              <a:spcBef>
                <a:spcPts val="600"/>
              </a:spcBef>
              <a:spcAft>
                <a:spcPts val="0"/>
              </a:spcAft>
              <a:buSzPts val="1260"/>
              <a:buChar char="🞚"/>
              <a:defRPr/>
            </a:lvl4pPr>
            <a:lvl5pPr marL="2286000" lvl="4" indent="-308610" algn="l">
              <a:spcBef>
                <a:spcPts val="600"/>
              </a:spcBef>
              <a:spcAft>
                <a:spcPts val="0"/>
              </a:spcAft>
              <a:buSzPts val="1260"/>
              <a:buChar char="◈"/>
              <a:defRPr/>
            </a:lvl5pPr>
            <a:lvl6pPr marL="2743200" lvl="5" indent="-308610" algn="l">
              <a:spcBef>
                <a:spcPts val="600"/>
              </a:spcBef>
              <a:spcAft>
                <a:spcPts val="0"/>
              </a:spcAft>
              <a:buSzPts val="1260"/>
              <a:buChar char="◈"/>
              <a:defRPr/>
            </a:lvl6pPr>
            <a:lvl7pPr marL="3200400" lvl="6" indent="-308610" algn="l">
              <a:spcBef>
                <a:spcPts val="600"/>
              </a:spcBef>
              <a:spcAft>
                <a:spcPts val="0"/>
              </a:spcAft>
              <a:buSzPts val="1260"/>
              <a:buChar char="◈"/>
              <a:defRPr/>
            </a:lvl7pPr>
            <a:lvl8pPr marL="3657600" lvl="7" indent="-308609" algn="l">
              <a:spcBef>
                <a:spcPts val="600"/>
              </a:spcBef>
              <a:spcAft>
                <a:spcPts val="0"/>
              </a:spcAft>
              <a:buSzPts val="1260"/>
              <a:buChar char="◈"/>
              <a:defRPr/>
            </a:lvl8pPr>
            <a:lvl9pPr marL="4114800" lvl="8" indent="-308609" algn="l">
              <a:spcBef>
                <a:spcPts val="600"/>
              </a:spcBef>
              <a:spcAft>
                <a:spcPts val="600"/>
              </a:spcAft>
              <a:buSzPts val="1260"/>
              <a:buChar char="◈"/>
              <a:defRPr/>
            </a:lvl9pPr>
          </a:lstStyle>
          <a:p>
            <a:endParaRPr/>
          </a:p>
        </p:txBody>
      </p:sp>
      <p:sp>
        <p:nvSpPr>
          <p:cNvPr id="37" name="Google Shape;37;p15"/>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5"/>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5"/>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pic>
        <p:nvPicPr>
          <p:cNvPr id="41" name="Google Shape;41;p16" descr="Slate-V2-HD-compPhotoInset.png"/>
          <p:cNvPicPr preferRelativeResize="0"/>
          <p:nvPr/>
        </p:nvPicPr>
        <p:blipFill rotWithShape="1">
          <a:blip r:embed="rId2">
            <a:alphaModFix/>
          </a:blip>
          <a:srcRect/>
          <a:stretch/>
        </p:blipFill>
        <p:spPr>
          <a:xfrm>
            <a:off x="913795" y="1734506"/>
            <a:ext cx="5029200" cy="4099959"/>
          </a:xfrm>
          <a:prstGeom prst="rect">
            <a:avLst/>
          </a:prstGeom>
          <a:noFill/>
          <a:ln>
            <a:noFill/>
          </a:ln>
        </p:spPr>
      </p:pic>
      <p:pic>
        <p:nvPicPr>
          <p:cNvPr id="42" name="Google Shape;42;p16" descr="Slate-V2-HD-compPhotoInset.png"/>
          <p:cNvPicPr preferRelativeResize="0"/>
          <p:nvPr/>
        </p:nvPicPr>
        <p:blipFill rotWithShape="1">
          <a:blip r:embed="rId2">
            <a:alphaModFix/>
          </a:blip>
          <a:srcRect/>
          <a:stretch/>
        </p:blipFill>
        <p:spPr>
          <a:xfrm>
            <a:off x="6238357" y="1734506"/>
            <a:ext cx="5029200" cy="4099959"/>
          </a:xfrm>
          <a:prstGeom prst="rect">
            <a:avLst/>
          </a:prstGeom>
          <a:noFill/>
          <a:ln>
            <a:noFill/>
          </a:ln>
        </p:spPr>
      </p:pic>
      <p:sp>
        <p:nvSpPr>
          <p:cNvPr id="43" name="Google Shape;43;p16"/>
          <p:cNvSpPr txBox="1">
            <a:spLocks noGrp="1"/>
          </p:cNvSpPr>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4600"/>
              <a:buFont typeface="Sorts Mill Goudy"/>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6"/>
          <p:cNvSpPr txBox="1">
            <a:spLocks noGrp="1"/>
          </p:cNvSpPr>
          <p:nvPr>
            <p:ph type="body" idx="1"/>
          </p:nvPr>
        </p:nvSpPr>
        <p:spPr>
          <a:xfrm>
            <a:off x="1046013" y="1855153"/>
            <a:ext cx="4764764" cy="692494"/>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lnSpc>
                <a:spcPct val="110000"/>
              </a:lnSpc>
              <a:spcBef>
                <a:spcPts val="480"/>
              </a:spcBef>
              <a:spcAft>
                <a:spcPts val="0"/>
              </a:spcAft>
              <a:buSzPts val="1680"/>
              <a:buNone/>
              <a:defRPr sz="2400" b="0"/>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45" name="Google Shape;45;p16"/>
          <p:cNvSpPr txBox="1">
            <a:spLocks noGrp="1"/>
          </p:cNvSpPr>
          <p:nvPr>
            <p:ph type="body" idx="2"/>
          </p:nvPr>
        </p:nvSpPr>
        <p:spPr>
          <a:xfrm>
            <a:off x="1046013" y="2702103"/>
            <a:ext cx="4764764" cy="3043533"/>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308610" algn="l">
              <a:lnSpc>
                <a:spcPct val="110000"/>
              </a:lnSpc>
              <a:spcBef>
                <a:spcPts val="360"/>
              </a:spcBef>
              <a:spcAft>
                <a:spcPts val="0"/>
              </a:spcAft>
              <a:buSzPts val="1260"/>
              <a:buChar char="◈"/>
              <a:defRPr sz="1800"/>
            </a:lvl1pPr>
            <a:lvl2pPr marL="914400" lvl="1" indent="-299719" algn="l">
              <a:spcBef>
                <a:spcPts val="600"/>
              </a:spcBef>
              <a:spcAft>
                <a:spcPts val="0"/>
              </a:spcAft>
              <a:buSzPts val="1120"/>
              <a:buChar char="🞚"/>
              <a:defRPr sz="1600"/>
            </a:lvl2pPr>
            <a:lvl3pPr marL="1371600" lvl="2" indent="-290830" algn="l">
              <a:spcBef>
                <a:spcPts val="600"/>
              </a:spcBef>
              <a:spcAft>
                <a:spcPts val="0"/>
              </a:spcAft>
              <a:buSzPts val="980"/>
              <a:buChar char="◈"/>
              <a:defRPr sz="1400"/>
            </a:lvl3pPr>
            <a:lvl4pPr marL="1828800" lvl="3" indent="-281939" algn="l">
              <a:spcBef>
                <a:spcPts val="600"/>
              </a:spcBef>
              <a:spcAft>
                <a:spcPts val="0"/>
              </a:spcAft>
              <a:buSzPts val="840"/>
              <a:buChar char="🞚"/>
              <a:defRPr sz="1200"/>
            </a:lvl4pPr>
            <a:lvl5pPr marL="2286000" lvl="4" indent="-281939" algn="l">
              <a:spcBef>
                <a:spcPts val="600"/>
              </a:spcBef>
              <a:spcAft>
                <a:spcPts val="0"/>
              </a:spcAft>
              <a:buSzPts val="840"/>
              <a:buChar char="◈"/>
              <a:defRPr sz="1200"/>
            </a:lvl5pPr>
            <a:lvl6pPr marL="2743200" lvl="5" indent="-308610" algn="l">
              <a:spcBef>
                <a:spcPts val="600"/>
              </a:spcBef>
              <a:spcAft>
                <a:spcPts val="0"/>
              </a:spcAft>
              <a:buSzPts val="1260"/>
              <a:buChar char="◈"/>
              <a:defRPr/>
            </a:lvl6pPr>
            <a:lvl7pPr marL="3200400" lvl="6" indent="-308610" algn="l">
              <a:spcBef>
                <a:spcPts val="600"/>
              </a:spcBef>
              <a:spcAft>
                <a:spcPts val="0"/>
              </a:spcAft>
              <a:buSzPts val="1260"/>
              <a:buChar char="◈"/>
              <a:defRPr/>
            </a:lvl7pPr>
            <a:lvl8pPr marL="3657600" lvl="7" indent="-308609" algn="l">
              <a:spcBef>
                <a:spcPts val="600"/>
              </a:spcBef>
              <a:spcAft>
                <a:spcPts val="0"/>
              </a:spcAft>
              <a:buSzPts val="1260"/>
              <a:buChar char="◈"/>
              <a:defRPr/>
            </a:lvl8pPr>
            <a:lvl9pPr marL="4114800" lvl="8" indent="-308609" algn="l">
              <a:spcBef>
                <a:spcPts val="600"/>
              </a:spcBef>
              <a:spcAft>
                <a:spcPts val="600"/>
              </a:spcAft>
              <a:buSzPts val="1260"/>
              <a:buChar char="◈"/>
              <a:defRPr/>
            </a:lvl9pPr>
          </a:lstStyle>
          <a:p>
            <a:endParaRPr/>
          </a:p>
        </p:txBody>
      </p:sp>
      <p:sp>
        <p:nvSpPr>
          <p:cNvPr id="46" name="Google Shape;46;p16"/>
          <p:cNvSpPr txBox="1">
            <a:spLocks noGrp="1"/>
          </p:cNvSpPr>
          <p:nvPr>
            <p:ph type="body" idx="3"/>
          </p:nvPr>
        </p:nvSpPr>
        <p:spPr>
          <a:xfrm>
            <a:off x="6363166" y="1855152"/>
            <a:ext cx="4779582" cy="692495"/>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lnSpc>
                <a:spcPct val="110000"/>
              </a:lnSpc>
              <a:spcBef>
                <a:spcPts val="480"/>
              </a:spcBef>
              <a:spcAft>
                <a:spcPts val="0"/>
              </a:spcAft>
              <a:buSzPts val="1680"/>
              <a:buNone/>
              <a:defRPr sz="2400" b="0"/>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47" name="Google Shape;47;p16"/>
          <p:cNvSpPr txBox="1">
            <a:spLocks noGrp="1"/>
          </p:cNvSpPr>
          <p:nvPr>
            <p:ph type="body" idx="4"/>
          </p:nvPr>
        </p:nvSpPr>
        <p:spPr>
          <a:xfrm>
            <a:off x="6363167" y="2702103"/>
            <a:ext cx="4779581" cy="3043533"/>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308610" algn="l">
              <a:lnSpc>
                <a:spcPct val="110000"/>
              </a:lnSpc>
              <a:spcBef>
                <a:spcPts val="360"/>
              </a:spcBef>
              <a:spcAft>
                <a:spcPts val="0"/>
              </a:spcAft>
              <a:buSzPts val="1260"/>
              <a:buChar char="◈"/>
              <a:defRPr sz="1800"/>
            </a:lvl1pPr>
            <a:lvl2pPr marL="914400" lvl="1" indent="-299719" algn="l">
              <a:spcBef>
                <a:spcPts val="600"/>
              </a:spcBef>
              <a:spcAft>
                <a:spcPts val="0"/>
              </a:spcAft>
              <a:buSzPts val="1120"/>
              <a:buChar char="🞚"/>
              <a:defRPr sz="1600"/>
            </a:lvl2pPr>
            <a:lvl3pPr marL="1371600" lvl="2" indent="-290830" algn="l">
              <a:spcBef>
                <a:spcPts val="600"/>
              </a:spcBef>
              <a:spcAft>
                <a:spcPts val="0"/>
              </a:spcAft>
              <a:buSzPts val="980"/>
              <a:buChar char="◈"/>
              <a:defRPr sz="1400"/>
            </a:lvl3pPr>
            <a:lvl4pPr marL="1828800" lvl="3" indent="-281939" algn="l">
              <a:spcBef>
                <a:spcPts val="600"/>
              </a:spcBef>
              <a:spcAft>
                <a:spcPts val="0"/>
              </a:spcAft>
              <a:buSzPts val="840"/>
              <a:buChar char="🞚"/>
              <a:defRPr sz="1200"/>
            </a:lvl4pPr>
            <a:lvl5pPr marL="2286000" lvl="4" indent="-281939" algn="l">
              <a:spcBef>
                <a:spcPts val="600"/>
              </a:spcBef>
              <a:spcAft>
                <a:spcPts val="0"/>
              </a:spcAft>
              <a:buSzPts val="840"/>
              <a:buChar char="◈"/>
              <a:defRPr sz="1200"/>
            </a:lvl5pPr>
            <a:lvl6pPr marL="2743200" lvl="5" indent="-308610" algn="l">
              <a:spcBef>
                <a:spcPts val="600"/>
              </a:spcBef>
              <a:spcAft>
                <a:spcPts val="0"/>
              </a:spcAft>
              <a:buSzPts val="1260"/>
              <a:buChar char="◈"/>
              <a:defRPr/>
            </a:lvl6pPr>
            <a:lvl7pPr marL="3200400" lvl="6" indent="-308610" algn="l">
              <a:spcBef>
                <a:spcPts val="600"/>
              </a:spcBef>
              <a:spcAft>
                <a:spcPts val="0"/>
              </a:spcAft>
              <a:buSzPts val="1260"/>
              <a:buChar char="◈"/>
              <a:defRPr/>
            </a:lvl7pPr>
            <a:lvl8pPr marL="3657600" lvl="7" indent="-308609" algn="l">
              <a:spcBef>
                <a:spcPts val="600"/>
              </a:spcBef>
              <a:spcAft>
                <a:spcPts val="0"/>
              </a:spcAft>
              <a:buSzPts val="1260"/>
              <a:buChar char="◈"/>
              <a:defRPr/>
            </a:lvl8pPr>
            <a:lvl9pPr marL="4114800" lvl="8" indent="-308609" algn="l">
              <a:spcBef>
                <a:spcPts val="600"/>
              </a:spcBef>
              <a:spcAft>
                <a:spcPts val="600"/>
              </a:spcAft>
              <a:buSzPts val="1260"/>
              <a:buChar char="◈"/>
              <a:defRPr/>
            </a:lvl9pPr>
          </a:lstStyle>
          <a:p>
            <a:endParaRPr/>
          </a:p>
        </p:txBody>
      </p:sp>
      <p:sp>
        <p:nvSpPr>
          <p:cNvPr id="48" name="Google Shape;48;p16"/>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6"/>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6"/>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17"/>
          <p:cNvSpPr txBox="1">
            <a:spLocks noGrp="1"/>
          </p:cNvSpPr>
          <p:nvPr>
            <p:ph type="title"/>
          </p:nvPr>
        </p:nvSpPr>
        <p:spPr>
          <a:xfrm>
            <a:off x="913795" y="609600"/>
            <a:ext cx="10353762" cy="125730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7"/>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7"/>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7"/>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8"/>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8"/>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8"/>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19"/>
          <p:cNvSpPr txBox="1">
            <a:spLocks noGrp="1"/>
          </p:cNvSpPr>
          <p:nvPr>
            <p:ph type="title"/>
          </p:nvPr>
        </p:nvSpPr>
        <p:spPr>
          <a:xfrm>
            <a:off x="913795" y="609600"/>
            <a:ext cx="3706889" cy="1821918"/>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rmAutofit/>
          </a:bodyPr>
          <a:lstStyle>
            <a:lvl1pPr lvl="0" algn="ctr">
              <a:lnSpc>
                <a:spcPct val="90000"/>
              </a:lnSpc>
              <a:spcBef>
                <a:spcPts val="0"/>
              </a:spcBef>
              <a:spcAft>
                <a:spcPts val="0"/>
              </a:spcAft>
              <a:buClr>
                <a:schemeClr val="lt2"/>
              </a:buClr>
              <a:buSzPts val="2800"/>
              <a:buFont typeface="Sorts Mill Goudy"/>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9"/>
          <p:cNvSpPr txBox="1">
            <a:spLocks noGrp="1"/>
          </p:cNvSpPr>
          <p:nvPr>
            <p:ph type="body" idx="1"/>
          </p:nvPr>
        </p:nvSpPr>
        <p:spPr>
          <a:xfrm>
            <a:off x="4855633" y="609600"/>
            <a:ext cx="6411924" cy="5080001"/>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308610" algn="l">
              <a:lnSpc>
                <a:spcPct val="110000"/>
              </a:lnSpc>
              <a:spcBef>
                <a:spcPts val="360"/>
              </a:spcBef>
              <a:spcAft>
                <a:spcPts val="0"/>
              </a:spcAft>
              <a:buSzPts val="1260"/>
              <a:buChar char="◈"/>
              <a:defRPr/>
            </a:lvl1pPr>
            <a:lvl2pPr marL="914400" lvl="1" indent="-308610" algn="l">
              <a:spcBef>
                <a:spcPts val="600"/>
              </a:spcBef>
              <a:spcAft>
                <a:spcPts val="0"/>
              </a:spcAft>
              <a:buSzPts val="1260"/>
              <a:buChar char="🞚"/>
              <a:defRPr/>
            </a:lvl2pPr>
            <a:lvl3pPr marL="1371600" lvl="2" indent="-308610" algn="l">
              <a:spcBef>
                <a:spcPts val="600"/>
              </a:spcBef>
              <a:spcAft>
                <a:spcPts val="0"/>
              </a:spcAft>
              <a:buSzPts val="1260"/>
              <a:buChar char="◈"/>
              <a:defRPr/>
            </a:lvl3pPr>
            <a:lvl4pPr marL="1828800" lvl="3" indent="-308610" algn="l">
              <a:spcBef>
                <a:spcPts val="600"/>
              </a:spcBef>
              <a:spcAft>
                <a:spcPts val="0"/>
              </a:spcAft>
              <a:buSzPts val="1260"/>
              <a:buChar char="🞚"/>
              <a:defRPr/>
            </a:lvl4pPr>
            <a:lvl5pPr marL="2286000" lvl="4" indent="-308610" algn="l">
              <a:spcBef>
                <a:spcPts val="600"/>
              </a:spcBef>
              <a:spcAft>
                <a:spcPts val="0"/>
              </a:spcAft>
              <a:buSzPts val="1260"/>
              <a:buChar char="◈"/>
              <a:defRPr/>
            </a:lvl5pPr>
            <a:lvl6pPr marL="2743200" lvl="5" indent="-308610" algn="l">
              <a:spcBef>
                <a:spcPts val="600"/>
              </a:spcBef>
              <a:spcAft>
                <a:spcPts val="0"/>
              </a:spcAft>
              <a:buSzPts val="1260"/>
              <a:buChar char="◈"/>
              <a:defRPr/>
            </a:lvl6pPr>
            <a:lvl7pPr marL="3200400" lvl="6" indent="-308610" algn="l">
              <a:spcBef>
                <a:spcPts val="600"/>
              </a:spcBef>
              <a:spcAft>
                <a:spcPts val="0"/>
              </a:spcAft>
              <a:buSzPts val="1260"/>
              <a:buChar char="◈"/>
              <a:defRPr/>
            </a:lvl7pPr>
            <a:lvl8pPr marL="3657600" lvl="7" indent="-308609" algn="l">
              <a:spcBef>
                <a:spcPts val="600"/>
              </a:spcBef>
              <a:spcAft>
                <a:spcPts val="0"/>
              </a:spcAft>
              <a:buSzPts val="1260"/>
              <a:buChar char="◈"/>
              <a:defRPr/>
            </a:lvl8pPr>
            <a:lvl9pPr marL="4114800" lvl="8" indent="-308609" algn="l">
              <a:spcBef>
                <a:spcPts val="600"/>
              </a:spcBef>
              <a:spcAft>
                <a:spcPts val="600"/>
              </a:spcAft>
              <a:buSzPts val="1260"/>
              <a:buChar char="◈"/>
              <a:defRPr/>
            </a:lvl9pPr>
          </a:lstStyle>
          <a:p>
            <a:endParaRPr/>
          </a:p>
        </p:txBody>
      </p:sp>
      <p:sp>
        <p:nvSpPr>
          <p:cNvPr id="63" name="Google Shape;63;p19"/>
          <p:cNvSpPr txBox="1">
            <a:spLocks noGrp="1"/>
          </p:cNvSpPr>
          <p:nvPr>
            <p:ph type="body" idx="2"/>
          </p:nvPr>
        </p:nvSpPr>
        <p:spPr>
          <a:xfrm>
            <a:off x="913795" y="2673351"/>
            <a:ext cx="3706889" cy="3016250"/>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320"/>
              </a:spcBef>
              <a:spcAft>
                <a:spcPts val="0"/>
              </a:spcAft>
              <a:buSzPts val="1120"/>
              <a:buNone/>
              <a:defRPr sz="16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64" name="Google Shape;64;p19"/>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9"/>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9"/>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pic>
        <p:nvPicPr>
          <p:cNvPr id="68" name="Google Shape;68;p20" descr="Slate-V2-HD-vertPhotoInset.png"/>
          <p:cNvPicPr preferRelativeResize="0"/>
          <p:nvPr/>
        </p:nvPicPr>
        <p:blipFill rotWithShape="1">
          <a:blip r:embed="rId2">
            <a:alphaModFix/>
          </a:blip>
          <a:srcRect/>
          <a:stretch/>
        </p:blipFill>
        <p:spPr>
          <a:xfrm>
            <a:off x="7293665" y="609600"/>
            <a:ext cx="3584166" cy="5204832"/>
          </a:xfrm>
          <a:prstGeom prst="rect">
            <a:avLst/>
          </a:prstGeom>
          <a:noFill/>
          <a:ln>
            <a:noFill/>
          </a:ln>
        </p:spPr>
      </p:pic>
      <p:sp>
        <p:nvSpPr>
          <p:cNvPr id="69" name="Google Shape;69;p20"/>
          <p:cNvSpPr txBox="1">
            <a:spLocks noGrp="1"/>
          </p:cNvSpPr>
          <p:nvPr>
            <p:ph type="title"/>
          </p:nvPr>
        </p:nvSpPr>
        <p:spPr>
          <a:xfrm>
            <a:off x="913795" y="763701"/>
            <a:ext cx="5707899" cy="1675559"/>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lvl="0" algn="ctr">
              <a:lnSpc>
                <a:spcPct val="90000"/>
              </a:lnSpc>
              <a:spcBef>
                <a:spcPts val="0"/>
              </a:spcBef>
              <a:spcAft>
                <a:spcPts val="0"/>
              </a:spcAft>
              <a:buClr>
                <a:schemeClr val="lt2"/>
              </a:buClr>
              <a:buSzPts val="3200"/>
              <a:buFont typeface="Sorts Mill Goudy"/>
              <a:buNone/>
              <a:defRPr sz="32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a:spLocks noGrp="1"/>
          </p:cNvSpPr>
          <p:nvPr>
            <p:ph type="pic" idx="2"/>
          </p:nvPr>
        </p:nvSpPr>
        <p:spPr>
          <a:xfrm>
            <a:off x="7442551" y="763702"/>
            <a:ext cx="3275751" cy="4912822"/>
          </a:xfrm>
          <a:prstGeom prst="rect">
            <a:avLst/>
          </a:prstGeom>
          <a:noFill/>
          <a:ln>
            <a:noFill/>
          </a:ln>
          <a:effectLst>
            <a:outerShdw blurRad="38100" dist="25400" dir="4440000">
              <a:srgbClr val="000000">
                <a:alpha val="35686"/>
              </a:srgbClr>
            </a:outerShdw>
          </a:effectLst>
        </p:spPr>
      </p:sp>
      <p:sp>
        <p:nvSpPr>
          <p:cNvPr id="71" name="Google Shape;71;p20"/>
          <p:cNvSpPr txBox="1">
            <a:spLocks noGrp="1"/>
          </p:cNvSpPr>
          <p:nvPr>
            <p:ph type="body" idx="1"/>
          </p:nvPr>
        </p:nvSpPr>
        <p:spPr>
          <a:xfrm>
            <a:off x="1473698" y="2679699"/>
            <a:ext cx="4588094" cy="3135695"/>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320"/>
              </a:spcBef>
              <a:spcAft>
                <a:spcPts val="0"/>
              </a:spcAft>
              <a:buSzPts val="1120"/>
              <a:buNone/>
              <a:defRPr sz="16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72" name="Google Shape;72;p20"/>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0"/>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913795" y="609600"/>
            <a:ext cx="10353762" cy="125730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2"/>
              </a:buClr>
              <a:buSzPts val="4600"/>
              <a:buFont typeface="Sorts Mill Goudy"/>
              <a:buNone/>
              <a:defRPr sz="4600" b="0" i="0" u="none" strike="noStrike" cap="none">
                <a:solidFill>
                  <a:schemeClr val="lt2"/>
                </a:solidFill>
                <a:latin typeface="Sorts Mill Goudy"/>
                <a:ea typeface="Sorts Mill Goudy"/>
                <a:cs typeface="Sorts Mill Goudy"/>
                <a:sym typeface="Sorts Mill Goudy"/>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1" name="Google Shape;11;p11"/>
          <p:cNvSpPr txBox="1">
            <a:spLocks noGrp="1"/>
          </p:cNvSpPr>
          <p:nvPr>
            <p:ph type="body" idx="1"/>
          </p:nvPr>
        </p:nvSpPr>
        <p:spPr>
          <a:xfrm>
            <a:off x="913795" y="2076450"/>
            <a:ext cx="10353762" cy="3714749"/>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marR="0" lvl="0" indent="-330835" algn="l" rtl="0">
              <a:lnSpc>
                <a:spcPct val="110000"/>
              </a:lnSpc>
              <a:spcBef>
                <a:spcPts val="460"/>
              </a:spcBef>
              <a:spcAft>
                <a:spcPts val="0"/>
              </a:spcAft>
              <a:buClr>
                <a:schemeClr val="lt2"/>
              </a:buClr>
              <a:buSzPts val="1610"/>
              <a:buFont typeface="Noto Sans Symbols"/>
              <a:buChar char="◈"/>
              <a:defRPr sz="2300" b="0" i="0" u="none" strike="noStrike" cap="none">
                <a:solidFill>
                  <a:schemeClr val="lt2"/>
                </a:solidFill>
                <a:latin typeface="Sorts Mill Goudy"/>
                <a:ea typeface="Sorts Mill Goudy"/>
                <a:cs typeface="Sorts Mill Goudy"/>
                <a:sym typeface="Sorts Mill Goudy"/>
              </a:defRPr>
            </a:lvl1pPr>
            <a:lvl2pPr marL="914400" marR="0" lvl="1" indent="-321944" algn="l" rtl="0">
              <a:spcBef>
                <a:spcPts val="600"/>
              </a:spcBef>
              <a:spcAft>
                <a:spcPts val="0"/>
              </a:spcAft>
              <a:buClr>
                <a:schemeClr val="lt2"/>
              </a:buClr>
              <a:buSzPts val="1470"/>
              <a:buFont typeface="Noto Sans Symbols"/>
              <a:buChar char="🞚"/>
              <a:defRPr sz="2100" b="0" i="0" u="none" strike="noStrike" cap="none">
                <a:solidFill>
                  <a:schemeClr val="lt2"/>
                </a:solidFill>
                <a:latin typeface="Sorts Mill Goudy"/>
                <a:ea typeface="Sorts Mill Goudy"/>
                <a:cs typeface="Sorts Mill Goudy"/>
                <a:sym typeface="Sorts Mill Goudy"/>
              </a:defRPr>
            </a:lvl2pPr>
            <a:lvl3pPr marL="1371600" marR="0" lvl="2" indent="-308610" algn="l" rtl="0">
              <a:spcBef>
                <a:spcPts val="600"/>
              </a:spcBef>
              <a:spcAft>
                <a:spcPts val="0"/>
              </a:spcAft>
              <a:buClr>
                <a:schemeClr val="lt2"/>
              </a:buClr>
              <a:buSzPts val="1260"/>
              <a:buFont typeface="Noto Sans Symbols"/>
              <a:buChar char="◈"/>
              <a:defRPr sz="1800" b="0" i="0" u="none" strike="noStrike" cap="none">
                <a:solidFill>
                  <a:schemeClr val="lt2"/>
                </a:solidFill>
                <a:latin typeface="Sorts Mill Goudy"/>
                <a:ea typeface="Sorts Mill Goudy"/>
                <a:cs typeface="Sorts Mill Goudy"/>
                <a:sym typeface="Sorts Mill Goudy"/>
              </a:defRPr>
            </a:lvl3pPr>
            <a:lvl4pPr marL="1828800" marR="0" lvl="3" indent="-299719" algn="l" rtl="0">
              <a:spcBef>
                <a:spcPts val="600"/>
              </a:spcBef>
              <a:spcAft>
                <a:spcPts val="0"/>
              </a:spcAft>
              <a:buClr>
                <a:schemeClr val="lt2"/>
              </a:buClr>
              <a:buSzPts val="1120"/>
              <a:buFont typeface="Noto Sans Symbols"/>
              <a:buChar char="🞚"/>
              <a:defRPr sz="1600" b="0" i="0" u="none" strike="noStrike" cap="none">
                <a:solidFill>
                  <a:schemeClr val="lt2"/>
                </a:solidFill>
                <a:latin typeface="Sorts Mill Goudy"/>
                <a:ea typeface="Sorts Mill Goudy"/>
                <a:cs typeface="Sorts Mill Goudy"/>
                <a:sym typeface="Sorts Mill Goudy"/>
              </a:defRPr>
            </a:lvl4pPr>
            <a:lvl5pPr marL="2286000" marR="0" lvl="4" indent="-299720" algn="l" rtl="0">
              <a:spcBef>
                <a:spcPts val="600"/>
              </a:spcBef>
              <a:spcAft>
                <a:spcPts val="0"/>
              </a:spcAft>
              <a:buClr>
                <a:schemeClr val="lt2"/>
              </a:buClr>
              <a:buSzPts val="1120"/>
              <a:buFont typeface="Noto Sans Symbols"/>
              <a:buChar char="◈"/>
              <a:defRPr sz="1600" b="0" i="0" u="none" strike="noStrike" cap="none">
                <a:solidFill>
                  <a:schemeClr val="lt2"/>
                </a:solidFill>
                <a:latin typeface="Sorts Mill Goudy"/>
                <a:ea typeface="Sorts Mill Goudy"/>
                <a:cs typeface="Sorts Mill Goudy"/>
                <a:sym typeface="Sorts Mill Goudy"/>
              </a:defRPr>
            </a:lvl5pPr>
            <a:lvl6pPr marL="2743200" marR="0" lvl="5"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Sorts Mill Goudy"/>
                <a:ea typeface="Sorts Mill Goudy"/>
                <a:cs typeface="Sorts Mill Goudy"/>
                <a:sym typeface="Sorts Mill Goudy"/>
              </a:defRPr>
            </a:lvl6pPr>
            <a:lvl7pPr marL="3200400" marR="0" lvl="6"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Sorts Mill Goudy"/>
                <a:ea typeface="Sorts Mill Goudy"/>
                <a:cs typeface="Sorts Mill Goudy"/>
                <a:sym typeface="Sorts Mill Goudy"/>
              </a:defRPr>
            </a:lvl7pPr>
            <a:lvl8pPr marL="3657600" marR="0" lvl="7"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Sorts Mill Goudy"/>
                <a:ea typeface="Sorts Mill Goudy"/>
                <a:cs typeface="Sorts Mill Goudy"/>
                <a:sym typeface="Sorts Mill Goudy"/>
              </a:defRPr>
            </a:lvl8pPr>
            <a:lvl9pPr marL="4114800" marR="0" lvl="8" indent="-290829" algn="l" rtl="0">
              <a:spcBef>
                <a:spcPts val="600"/>
              </a:spcBef>
              <a:spcAft>
                <a:spcPts val="600"/>
              </a:spcAft>
              <a:buClr>
                <a:schemeClr val="lt2"/>
              </a:buClr>
              <a:buSzPts val="980"/>
              <a:buFont typeface="Noto Sans Symbols"/>
              <a:buChar char="◈"/>
              <a:defRPr sz="1400" b="0" i="0" u="none" strike="noStrike" cap="none">
                <a:solidFill>
                  <a:schemeClr val="lt2"/>
                </a:solidFill>
                <a:latin typeface="Sorts Mill Goudy"/>
                <a:ea typeface="Sorts Mill Goudy"/>
                <a:cs typeface="Sorts Mill Goudy"/>
                <a:sym typeface="Sorts Mill Goudy"/>
              </a:defRPr>
            </a:lvl9pPr>
          </a:lstStyle>
          <a:p>
            <a:endParaRPr/>
          </a:p>
        </p:txBody>
      </p:sp>
      <p:sp>
        <p:nvSpPr>
          <p:cNvPr id="12" name="Google Shape;12;p11"/>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100" b="0" i="0" u="none" strike="noStrike" cap="none">
                <a:solidFill>
                  <a:srgbClr val="F2F2F2"/>
                </a:solidFill>
                <a:latin typeface="Sorts Mill Goudy"/>
                <a:ea typeface="Sorts Mill Goudy"/>
                <a:cs typeface="Sorts Mill Goudy"/>
                <a:sym typeface="Sorts Mill Goudy"/>
              </a:defRPr>
            </a:lvl1pPr>
            <a:lvl2pPr marR="0" lvl="1"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2pPr>
            <a:lvl3pPr marR="0" lvl="2"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3pPr>
            <a:lvl4pPr marR="0" lvl="3"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4pPr>
            <a:lvl5pPr marR="0" lvl="4"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5pPr>
            <a:lvl6pPr marR="0" lvl="5"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6pPr>
            <a:lvl7pPr marR="0" lvl="6"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7pPr>
            <a:lvl8pPr marR="0" lvl="7"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8pPr>
            <a:lvl9pPr marR="0" lvl="8"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9pPr>
          </a:lstStyle>
          <a:p>
            <a:endParaRPr/>
          </a:p>
        </p:txBody>
      </p:sp>
      <p:sp>
        <p:nvSpPr>
          <p:cNvPr id="13" name="Google Shape;13;p11"/>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rgbClr val="F2F2F2"/>
                </a:solidFill>
                <a:latin typeface="Sorts Mill Goudy"/>
                <a:ea typeface="Sorts Mill Goudy"/>
                <a:cs typeface="Sorts Mill Goudy"/>
                <a:sym typeface="Sorts Mill Goudy"/>
              </a:defRPr>
            </a:lvl1pPr>
            <a:lvl2pPr marR="0" lvl="1"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2pPr>
            <a:lvl3pPr marR="0" lvl="2"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3pPr>
            <a:lvl4pPr marR="0" lvl="3"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4pPr>
            <a:lvl5pPr marR="0" lvl="4"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5pPr>
            <a:lvl6pPr marR="0" lvl="5"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6pPr>
            <a:lvl7pPr marR="0" lvl="6"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7pPr>
            <a:lvl8pPr marR="0" lvl="7"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8pPr>
            <a:lvl9pPr marR="0" lvl="8"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9pPr>
          </a:lstStyle>
          <a:p>
            <a:endParaRPr/>
          </a:p>
        </p:txBody>
      </p:sp>
      <p:sp>
        <p:nvSpPr>
          <p:cNvPr id="14" name="Google Shape;14;p11"/>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F2F2F2"/>
                </a:solidFill>
                <a:latin typeface="Sorts Mill Goudy"/>
                <a:ea typeface="Sorts Mill Goudy"/>
                <a:cs typeface="Sorts Mill Goudy"/>
                <a:sym typeface="Sorts Mill Goudy"/>
              </a:defRPr>
            </a:lvl1pPr>
            <a:lvl2pPr marL="0" marR="0" lvl="1" indent="0" algn="r" rtl="0">
              <a:spcBef>
                <a:spcPts val="0"/>
              </a:spcBef>
              <a:buNone/>
              <a:defRPr sz="1100" b="0" i="0" u="none" strike="noStrike" cap="none">
                <a:solidFill>
                  <a:srgbClr val="F2F2F2"/>
                </a:solidFill>
                <a:latin typeface="Sorts Mill Goudy"/>
                <a:ea typeface="Sorts Mill Goudy"/>
                <a:cs typeface="Sorts Mill Goudy"/>
                <a:sym typeface="Sorts Mill Goudy"/>
              </a:defRPr>
            </a:lvl2pPr>
            <a:lvl3pPr marL="0" marR="0" lvl="2" indent="0" algn="r" rtl="0">
              <a:spcBef>
                <a:spcPts val="0"/>
              </a:spcBef>
              <a:buNone/>
              <a:defRPr sz="1100" b="0" i="0" u="none" strike="noStrike" cap="none">
                <a:solidFill>
                  <a:srgbClr val="F2F2F2"/>
                </a:solidFill>
                <a:latin typeface="Sorts Mill Goudy"/>
                <a:ea typeface="Sorts Mill Goudy"/>
                <a:cs typeface="Sorts Mill Goudy"/>
                <a:sym typeface="Sorts Mill Goudy"/>
              </a:defRPr>
            </a:lvl3pPr>
            <a:lvl4pPr marL="0" marR="0" lvl="3" indent="0" algn="r" rtl="0">
              <a:spcBef>
                <a:spcPts val="0"/>
              </a:spcBef>
              <a:buNone/>
              <a:defRPr sz="1100" b="0" i="0" u="none" strike="noStrike" cap="none">
                <a:solidFill>
                  <a:srgbClr val="F2F2F2"/>
                </a:solidFill>
                <a:latin typeface="Sorts Mill Goudy"/>
                <a:ea typeface="Sorts Mill Goudy"/>
                <a:cs typeface="Sorts Mill Goudy"/>
                <a:sym typeface="Sorts Mill Goudy"/>
              </a:defRPr>
            </a:lvl4pPr>
            <a:lvl5pPr marL="0" marR="0" lvl="4" indent="0" algn="r" rtl="0">
              <a:spcBef>
                <a:spcPts val="0"/>
              </a:spcBef>
              <a:buNone/>
              <a:defRPr sz="1100" b="0" i="0" u="none" strike="noStrike" cap="none">
                <a:solidFill>
                  <a:srgbClr val="F2F2F2"/>
                </a:solidFill>
                <a:latin typeface="Sorts Mill Goudy"/>
                <a:ea typeface="Sorts Mill Goudy"/>
                <a:cs typeface="Sorts Mill Goudy"/>
                <a:sym typeface="Sorts Mill Goudy"/>
              </a:defRPr>
            </a:lvl5pPr>
            <a:lvl6pPr marL="0" marR="0" lvl="5" indent="0" algn="r" rtl="0">
              <a:spcBef>
                <a:spcPts val="0"/>
              </a:spcBef>
              <a:buNone/>
              <a:defRPr sz="1100" b="0" i="0" u="none" strike="noStrike" cap="none">
                <a:solidFill>
                  <a:srgbClr val="F2F2F2"/>
                </a:solidFill>
                <a:latin typeface="Sorts Mill Goudy"/>
                <a:ea typeface="Sorts Mill Goudy"/>
                <a:cs typeface="Sorts Mill Goudy"/>
                <a:sym typeface="Sorts Mill Goudy"/>
              </a:defRPr>
            </a:lvl6pPr>
            <a:lvl7pPr marL="0" marR="0" lvl="6" indent="0" algn="r" rtl="0">
              <a:spcBef>
                <a:spcPts val="0"/>
              </a:spcBef>
              <a:buNone/>
              <a:defRPr sz="1100" b="0" i="0" u="none" strike="noStrike" cap="none">
                <a:solidFill>
                  <a:srgbClr val="F2F2F2"/>
                </a:solidFill>
                <a:latin typeface="Sorts Mill Goudy"/>
                <a:ea typeface="Sorts Mill Goudy"/>
                <a:cs typeface="Sorts Mill Goudy"/>
                <a:sym typeface="Sorts Mill Goudy"/>
              </a:defRPr>
            </a:lvl7pPr>
            <a:lvl8pPr marL="0" marR="0" lvl="7" indent="0" algn="r" rtl="0">
              <a:spcBef>
                <a:spcPts val="0"/>
              </a:spcBef>
              <a:buNone/>
              <a:defRPr sz="1100" b="0" i="0" u="none" strike="noStrike" cap="none">
                <a:solidFill>
                  <a:srgbClr val="F2F2F2"/>
                </a:solidFill>
                <a:latin typeface="Sorts Mill Goudy"/>
                <a:ea typeface="Sorts Mill Goudy"/>
                <a:cs typeface="Sorts Mill Goudy"/>
                <a:sym typeface="Sorts Mill Goudy"/>
              </a:defRPr>
            </a:lvl8pPr>
            <a:lvl9pPr marL="0" marR="0" lvl="8" indent="0" algn="r" rtl="0">
              <a:spcBef>
                <a:spcPts val="0"/>
              </a:spcBef>
              <a:buNone/>
              <a:defRPr sz="1100" b="0" i="0" u="none" strike="noStrike" cap="none">
                <a:solidFill>
                  <a:srgbClr val="F2F2F2"/>
                </a:solidFill>
                <a:latin typeface="Sorts Mill Goudy"/>
                <a:ea typeface="Sorts Mill Goudy"/>
                <a:cs typeface="Sorts Mill Goudy"/>
                <a:sym typeface="Sorts Mill Goudy"/>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7"/>
        <p:cNvGrpSpPr/>
        <p:nvPr/>
      </p:nvGrpSpPr>
      <p:grpSpPr>
        <a:xfrm>
          <a:off x="0" y="0"/>
          <a:ext cx="0" cy="0"/>
          <a:chOff x="0" y="0"/>
          <a:chExt cx="0" cy="0"/>
        </a:xfrm>
      </p:grpSpPr>
      <p:sp>
        <p:nvSpPr>
          <p:cNvPr id="148" name="Google Shape;148;p1"/>
          <p:cNvSpPr txBox="1">
            <a:spLocks noGrp="1"/>
          </p:cNvSpPr>
          <p:nvPr>
            <p:ph type="ctrTitle"/>
          </p:nvPr>
        </p:nvSpPr>
        <p:spPr>
          <a:xfrm>
            <a:off x="1376789" y="2105152"/>
            <a:ext cx="9440034" cy="2648381"/>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2"/>
              </a:buClr>
              <a:buSzPct val="100000"/>
              <a:buFont typeface="Sorts Mill Goudy"/>
              <a:buNone/>
            </a:pPr>
            <a:r>
              <a:rPr lang="en-US" sz="7200"/>
              <a:t>Commas and Coordinating Conjunctions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9"/>
          <p:cNvSpPr txBox="1">
            <a:spLocks noGrp="1"/>
          </p:cNvSpPr>
          <p:nvPr>
            <p:ph type="title"/>
          </p:nvPr>
        </p:nvSpPr>
        <p:spPr>
          <a:xfrm>
            <a:off x="913795" y="609600"/>
            <a:ext cx="10353762" cy="125730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2"/>
              </a:buClr>
              <a:buSzPts val="4600"/>
              <a:buFont typeface="Sorts Mill Goudy"/>
              <a:buNone/>
            </a:pPr>
            <a:r>
              <a:rPr lang="en-US"/>
              <a:t>Mini Quiz!</a:t>
            </a:r>
            <a:endParaRPr/>
          </a:p>
        </p:txBody>
      </p:sp>
      <p:sp>
        <p:nvSpPr>
          <p:cNvPr id="201" name="Google Shape;201;p9"/>
          <p:cNvSpPr txBox="1">
            <a:spLocks noGrp="1"/>
          </p:cNvSpPr>
          <p:nvPr>
            <p:ph type="body" idx="1"/>
          </p:nvPr>
        </p:nvSpPr>
        <p:spPr>
          <a:xfrm>
            <a:off x="913795" y="2076450"/>
            <a:ext cx="10353762" cy="4367213"/>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p>
            <a:pPr marL="36830" lvl="0" indent="0" algn="l" rtl="0">
              <a:lnSpc>
                <a:spcPct val="110000"/>
              </a:lnSpc>
              <a:spcBef>
                <a:spcPts val="0"/>
              </a:spcBef>
              <a:spcAft>
                <a:spcPts val="0"/>
              </a:spcAft>
              <a:buSzPts val="1610"/>
              <a:buNone/>
            </a:pPr>
            <a:r>
              <a:rPr lang="en-US" dirty="0"/>
              <a:t>Which sentence(s) needs a comma? How can you tell? If the sentence does need a comma, where should it go?</a:t>
            </a:r>
          </a:p>
          <a:p>
            <a:pPr marL="494030" indent="-457200">
              <a:spcBef>
                <a:spcPts val="1060"/>
              </a:spcBef>
              <a:buSzPts val="1610"/>
              <a:buAutoNum type="arabicPeriod"/>
            </a:pPr>
            <a:r>
              <a:rPr lang="en-US" dirty="0"/>
              <a:t>“They use the science of safety to solve complex problems and establish new industry best practices” (Bezos) .</a:t>
            </a:r>
            <a:endParaRPr dirty="0"/>
          </a:p>
          <a:p>
            <a:pPr marL="494030" indent="-457200">
              <a:spcBef>
                <a:spcPts val="1060"/>
              </a:spcBef>
              <a:buSzPts val="1610"/>
              <a:buAutoNum type="arabicPeriod"/>
            </a:pPr>
            <a:r>
              <a:rPr lang="en-US" dirty="0"/>
              <a:t>“We’ve come a long way since then and we are working harder than ever to serve…customers” (Bezos).</a:t>
            </a:r>
            <a:endParaRPr dirty="0"/>
          </a:p>
          <a:p>
            <a:pPr marL="494030" indent="-457200">
              <a:spcBef>
                <a:spcPts val="1060"/>
              </a:spcBef>
              <a:buSzPts val="1610"/>
              <a:buAutoNum type="arabicPeriod"/>
            </a:pPr>
            <a:r>
              <a:rPr lang="en-US" dirty="0"/>
              <a:t>“The worldwide marketplace in which we compete is evolving rapidly and intensely competitive and we face a broad array of competitors from many different industry sectors around the world” (Bezos).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0"/>
          <p:cNvSpPr txBox="1">
            <a:spLocks noGrp="1"/>
          </p:cNvSpPr>
          <p:nvPr>
            <p:ph type="title"/>
          </p:nvPr>
        </p:nvSpPr>
        <p:spPr>
          <a:xfrm>
            <a:off x="913795" y="609600"/>
            <a:ext cx="10353762" cy="125730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2"/>
              </a:buClr>
              <a:buSzPts val="4600"/>
              <a:buFont typeface="Sorts Mill Goudy"/>
              <a:buNone/>
            </a:pPr>
            <a:r>
              <a:rPr lang="en-US"/>
              <a:t>Review: Should I Comma?</a:t>
            </a:r>
            <a:endParaRPr/>
          </a:p>
        </p:txBody>
      </p:sp>
      <p:sp>
        <p:nvSpPr>
          <p:cNvPr id="207" name="Google Shape;207;p10"/>
          <p:cNvSpPr txBox="1">
            <a:spLocks noGrp="1"/>
          </p:cNvSpPr>
          <p:nvPr>
            <p:ph type="body" idx="1"/>
          </p:nvPr>
        </p:nvSpPr>
        <p:spPr>
          <a:xfrm>
            <a:off x="913795" y="2076450"/>
            <a:ext cx="10353762" cy="3714749"/>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p>
            <a:pPr marL="342900" lvl="0" indent="-306000" algn="l" rtl="0">
              <a:lnSpc>
                <a:spcPct val="110000"/>
              </a:lnSpc>
              <a:spcBef>
                <a:spcPts val="0"/>
              </a:spcBef>
              <a:spcAft>
                <a:spcPts val="0"/>
              </a:spcAft>
              <a:buSzPts val="2240"/>
              <a:buChar char="◈"/>
            </a:pPr>
            <a:r>
              <a:rPr lang="en-US" sz="3200"/>
              <a:t>Does your sentence contain a coordinating conjunction?</a:t>
            </a:r>
            <a:endParaRPr/>
          </a:p>
          <a:p>
            <a:pPr marL="342900" lvl="0" indent="-306000" algn="l" rtl="0">
              <a:lnSpc>
                <a:spcPct val="110000"/>
              </a:lnSpc>
              <a:spcBef>
                <a:spcPts val="1240"/>
              </a:spcBef>
              <a:spcAft>
                <a:spcPts val="0"/>
              </a:spcAft>
              <a:buSzPts val="2240"/>
              <a:buChar char="◈"/>
            </a:pPr>
            <a:r>
              <a:rPr lang="en-US" sz="3200"/>
              <a:t>What is the conjunction joining?</a:t>
            </a:r>
            <a:endParaRPr/>
          </a:p>
          <a:p>
            <a:pPr marL="342900" lvl="0" indent="-306000" algn="l" rtl="0">
              <a:lnSpc>
                <a:spcPct val="110000"/>
              </a:lnSpc>
              <a:spcBef>
                <a:spcPts val="1240"/>
              </a:spcBef>
              <a:spcAft>
                <a:spcPts val="0"/>
              </a:spcAft>
              <a:buSzPts val="2240"/>
              <a:buChar char="◈"/>
            </a:pPr>
            <a:r>
              <a:rPr lang="en-US" sz="3200"/>
              <a:t>Is the conjunction joining two complete sentences (aka, independent clauses)?</a:t>
            </a:r>
            <a:endParaRPr/>
          </a:p>
          <a:p>
            <a:pPr marL="342900" lvl="0" indent="-306000" algn="l" rtl="0">
              <a:lnSpc>
                <a:spcPct val="110000"/>
              </a:lnSpc>
              <a:spcBef>
                <a:spcPts val="1240"/>
              </a:spcBef>
              <a:spcAft>
                <a:spcPts val="0"/>
              </a:spcAft>
              <a:buSzPts val="2240"/>
              <a:buChar char="◈"/>
            </a:pPr>
            <a:r>
              <a:rPr lang="en-US" sz="3200"/>
              <a:t>If so, then yes. Place the comma before the coordinating conjunction.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0"/>
          <p:cNvSpPr txBox="1">
            <a:spLocks noGrp="1"/>
          </p:cNvSpPr>
          <p:nvPr>
            <p:ph type="title"/>
          </p:nvPr>
        </p:nvSpPr>
        <p:spPr>
          <a:xfrm>
            <a:off x="913795" y="609600"/>
            <a:ext cx="10353762" cy="125730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p>
            <a:pPr marL="0" lvl="0" indent="0" algn="ctr">
              <a:lnSpc>
                <a:spcPct val="90000"/>
              </a:lnSpc>
              <a:spcBef>
                <a:spcPts val="0"/>
              </a:spcBef>
              <a:spcAft>
                <a:spcPts val="0"/>
              </a:spcAft>
              <a:buNone/>
            </a:pPr>
            <a:r>
              <a:rPr lang="en-US" dirty="0"/>
              <a:t>Attribution</a:t>
            </a:r>
          </a:p>
        </p:txBody>
      </p:sp>
      <p:sp>
        <p:nvSpPr>
          <p:cNvPr id="207" name="Google Shape;207;p10"/>
          <p:cNvSpPr txBox="1">
            <a:spLocks noGrp="1"/>
          </p:cNvSpPr>
          <p:nvPr>
            <p:ph type="body" idx="1"/>
          </p:nvPr>
        </p:nvSpPr>
        <p:spPr>
          <a:xfrm>
            <a:off x="913795" y="2076450"/>
            <a:ext cx="10353762" cy="3714749"/>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p>
            <a:pPr>
              <a:buNone/>
            </a:pPr>
            <a:r>
              <a:rPr lang="en-US" sz="3200" dirty="0"/>
              <a:t>Hagstrom-Schmidt, Nicole. "Commas and Coordinating Conjunctions [Lesson]." </a:t>
            </a:r>
            <a:r>
              <a:rPr lang="en-US" sz="3200" i="1" dirty="0"/>
              <a:t>Strategies, Skills and Models for Student Success in Writing and Reading Comprehension</a:t>
            </a:r>
            <a:r>
              <a:rPr lang="en-US" sz="3200" dirty="0"/>
              <a:t>. College Station: Texas A&amp;M University, 2024. This work is licensed with a Creative Commons Attribution 4.0 International License (</a:t>
            </a:r>
            <a:r>
              <a:rPr lang="en-US" sz="3200" dirty="0">
                <a:solidFill>
                  <a:srgbClr val="03FFFF"/>
                </a:solidFill>
                <a:hlinkClick r:id="rId3">
                  <a:extLst>
                    <a:ext uri="{A12FA001-AC4F-418D-AE19-62706E023703}">
                      <ahyp:hlinkClr xmlns:ahyp="http://schemas.microsoft.com/office/drawing/2018/hyperlinkcolor" val="tx"/>
                    </a:ext>
                  </a:extLst>
                </a:hlinkClick>
              </a:rPr>
              <a:t>CC BY 4.0</a:t>
            </a:r>
            <a:r>
              <a:rPr lang="en-US" sz="3200" dirty="0"/>
              <a:t>).</a:t>
            </a:r>
            <a:endParaRPr lang="en-US" dirty="0"/>
          </a:p>
        </p:txBody>
      </p:sp>
    </p:spTree>
    <p:extLst>
      <p:ext uri="{BB962C8B-B14F-4D97-AF65-F5344CB8AC3E}">
        <p14:creationId xmlns:p14="http://schemas.microsoft.com/office/powerpoint/2010/main" val="43131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a:spLocks noGrp="1"/>
          </p:cNvSpPr>
          <p:nvPr>
            <p:ph type="title"/>
          </p:nvPr>
        </p:nvSpPr>
        <p:spPr>
          <a:xfrm>
            <a:off x="913795" y="609600"/>
            <a:ext cx="10353762" cy="125730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2"/>
              </a:buClr>
              <a:buSzPts val="4600"/>
              <a:buFont typeface="Sorts Mill Goudy"/>
              <a:buNone/>
            </a:pPr>
            <a:r>
              <a:rPr lang="en-US"/>
              <a:t>The Rule</a:t>
            </a:r>
            <a:endParaRPr/>
          </a:p>
        </p:txBody>
      </p:sp>
      <p:sp>
        <p:nvSpPr>
          <p:cNvPr id="155" name="Google Shape;155;p2"/>
          <p:cNvSpPr txBox="1">
            <a:spLocks noGrp="1"/>
          </p:cNvSpPr>
          <p:nvPr>
            <p:ph type="body" idx="1"/>
          </p:nvPr>
        </p:nvSpPr>
        <p:spPr>
          <a:xfrm>
            <a:off x="913795" y="2076450"/>
            <a:ext cx="10353762" cy="3714749"/>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p>
            <a:pPr marL="36830" indent="0">
              <a:spcBef>
                <a:spcPts val="0"/>
              </a:spcBef>
              <a:buSzPts val="3080"/>
              <a:buNone/>
            </a:pPr>
            <a:r>
              <a:rPr lang="en-US" sz="4400" dirty="0"/>
              <a:t>When two </a:t>
            </a:r>
            <a:r>
              <a:rPr lang="en-US" sz="4400" b="1" u="sng" dirty="0">
                <a:solidFill>
                  <a:srgbClr val="00FFFF"/>
                </a:solidFill>
              </a:rPr>
              <a:t>independent clauses</a:t>
            </a:r>
            <a:r>
              <a:rPr lang="en-US" sz="4400" b="1" dirty="0">
                <a:solidFill>
                  <a:srgbClr val="00FFFF"/>
                </a:solidFill>
              </a:rPr>
              <a:t> </a:t>
            </a:r>
            <a:r>
              <a:rPr lang="en-US" sz="4400" dirty="0"/>
              <a:t>are joined by a </a:t>
            </a:r>
            <a:r>
              <a:rPr lang="en-US" sz="4400" b="1" u="sng" dirty="0">
                <a:solidFill>
                  <a:srgbClr val="00FFFF"/>
                </a:solidFill>
              </a:rPr>
              <a:t>coordinating conjunction</a:t>
            </a:r>
            <a:r>
              <a:rPr lang="en-US" sz="4400" dirty="0"/>
              <a:t>, place a comma in front of that conjunction. </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
          <p:cNvSpPr txBox="1">
            <a:spLocks noGrp="1"/>
          </p:cNvSpPr>
          <p:nvPr>
            <p:ph type="title"/>
          </p:nvPr>
        </p:nvSpPr>
        <p:spPr>
          <a:xfrm>
            <a:off x="913795" y="609600"/>
            <a:ext cx="10353762" cy="125730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2"/>
              </a:buClr>
              <a:buSzPts val="4600"/>
              <a:buFont typeface="Sorts Mill Goudy"/>
              <a:buNone/>
            </a:pPr>
            <a:r>
              <a:rPr lang="en-US"/>
              <a:t>Definition: Clause</a:t>
            </a:r>
            <a:endParaRPr/>
          </a:p>
        </p:txBody>
      </p:sp>
      <p:sp>
        <p:nvSpPr>
          <p:cNvPr id="161" name="Google Shape;161;p3"/>
          <p:cNvSpPr txBox="1">
            <a:spLocks noGrp="1"/>
          </p:cNvSpPr>
          <p:nvPr>
            <p:ph type="body" idx="1"/>
          </p:nvPr>
        </p:nvSpPr>
        <p:spPr>
          <a:xfrm>
            <a:off x="913795" y="2076450"/>
            <a:ext cx="10353762" cy="3714749"/>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p>
            <a:pPr marL="36830" lvl="0" indent="0" algn="l" rtl="0">
              <a:lnSpc>
                <a:spcPct val="110000"/>
              </a:lnSpc>
              <a:spcBef>
                <a:spcPts val="0"/>
              </a:spcBef>
              <a:spcAft>
                <a:spcPts val="0"/>
              </a:spcAft>
              <a:buSzPts val="1680"/>
              <a:buNone/>
            </a:pPr>
            <a:r>
              <a:rPr lang="en-US" sz="2400" b="1" u="sng" dirty="0">
                <a:solidFill>
                  <a:srgbClr val="00FFFF"/>
                </a:solidFill>
              </a:rPr>
              <a:t>Clause</a:t>
            </a:r>
            <a:r>
              <a:rPr lang="en-US" sz="2400" dirty="0"/>
              <a:t>: A grammatical unit lower than a sentence but higher than a phrase. Contains a subject and a predicate. Often combined to create complex and compound sentences.</a:t>
            </a:r>
            <a:endParaRPr lang="en-US" dirty="0"/>
          </a:p>
          <a:p>
            <a:pPr marL="36830" lvl="0" indent="0" algn="l" rtl="0">
              <a:lnSpc>
                <a:spcPct val="110000"/>
              </a:lnSpc>
              <a:spcBef>
                <a:spcPts val="1080"/>
              </a:spcBef>
              <a:spcAft>
                <a:spcPts val="0"/>
              </a:spcAft>
              <a:buSzPts val="1680"/>
              <a:buNone/>
            </a:pPr>
            <a:endParaRPr sz="2400"/>
          </a:p>
          <a:p>
            <a:pPr marL="719455" lvl="1" indent="-269875" algn="l" rtl="0">
              <a:spcBef>
                <a:spcPts val="1080"/>
              </a:spcBef>
              <a:spcAft>
                <a:spcPts val="0"/>
              </a:spcAft>
              <a:buSzPts val="1680"/>
              <a:buChar char="🞚"/>
            </a:pPr>
            <a:r>
              <a:rPr lang="en-US" sz="2400" b="1" u="sng" dirty="0">
                <a:solidFill>
                  <a:srgbClr val="00FFFF"/>
                </a:solidFill>
              </a:rPr>
              <a:t>Independent</a:t>
            </a:r>
            <a:r>
              <a:rPr lang="en-US" sz="2400" dirty="0"/>
              <a:t>: The clause can function as a complete sentence on its own.</a:t>
            </a:r>
            <a:endParaRPr dirty="0"/>
          </a:p>
          <a:p>
            <a:pPr marL="719455" lvl="1" indent="-269875" algn="l" rtl="0">
              <a:spcBef>
                <a:spcPts val="1080"/>
              </a:spcBef>
              <a:spcAft>
                <a:spcPts val="0"/>
              </a:spcAft>
              <a:buSzPts val="1680"/>
              <a:buChar char="🞚"/>
            </a:pPr>
            <a:r>
              <a:rPr lang="en-US" sz="2400" b="1" u="sng" dirty="0">
                <a:solidFill>
                  <a:srgbClr val="00FFFF"/>
                </a:solidFill>
              </a:rPr>
              <a:t>Dependent</a:t>
            </a:r>
            <a:r>
              <a:rPr lang="en-US" sz="2400" dirty="0"/>
              <a:t>: Usually starting a subordinating conjunction, preposition, or other word, a dependent clause cannot be a sentence on its own.</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4"/>
          <p:cNvSpPr txBox="1">
            <a:spLocks noGrp="1"/>
          </p:cNvSpPr>
          <p:nvPr>
            <p:ph type="title"/>
          </p:nvPr>
        </p:nvSpPr>
        <p:spPr>
          <a:xfrm>
            <a:off x="913795" y="609600"/>
            <a:ext cx="10353762" cy="125730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2"/>
              </a:buClr>
              <a:buSzPts val="4600"/>
              <a:buFont typeface="Sorts Mill Goudy"/>
              <a:buNone/>
            </a:pPr>
            <a:r>
              <a:rPr lang="en-US" dirty="0"/>
              <a:t>Identifying Clause Types</a:t>
            </a:r>
            <a:endParaRPr dirty="0"/>
          </a:p>
        </p:txBody>
      </p:sp>
      <p:sp>
        <p:nvSpPr>
          <p:cNvPr id="167" name="Google Shape;167;p4"/>
          <p:cNvSpPr txBox="1">
            <a:spLocks noGrp="1"/>
          </p:cNvSpPr>
          <p:nvPr>
            <p:ph type="body" idx="1"/>
          </p:nvPr>
        </p:nvSpPr>
        <p:spPr>
          <a:xfrm>
            <a:off x="913795" y="2076450"/>
            <a:ext cx="10353762" cy="3714749"/>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p>
            <a:pPr marL="36900" lvl="0" indent="0" algn="l" rtl="0">
              <a:lnSpc>
                <a:spcPct val="110000"/>
              </a:lnSpc>
              <a:spcBef>
                <a:spcPts val="0"/>
              </a:spcBef>
              <a:spcAft>
                <a:spcPts val="0"/>
              </a:spcAft>
              <a:buSzPts val="1610"/>
              <a:buNone/>
            </a:pPr>
            <a:endParaRPr/>
          </a:p>
          <a:p>
            <a:pPr marL="36900" lvl="0" indent="0" algn="l" rtl="0">
              <a:lnSpc>
                <a:spcPct val="110000"/>
              </a:lnSpc>
              <a:spcBef>
                <a:spcPts val="1160"/>
              </a:spcBef>
              <a:spcAft>
                <a:spcPts val="0"/>
              </a:spcAft>
              <a:buSzPts val="1960"/>
              <a:buNone/>
            </a:pPr>
            <a:r>
              <a:rPr lang="en-US" sz="2800" dirty="0"/>
              <a:t>When she learned that she had been accepted into medical school, Maria was delighted. </a:t>
            </a:r>
            <a:endParaRPr/>
          </a:p>
          <a:p>
            <a:pPr marL="36900" lvl="0" indent="0" algn="l" rtl="0">
              <a:lnSpc>
                <a:spcPct val="110000"/>
              </a:lnSpc>
              <a:spcBef>
                <a:spcPts val="1160"/>
              </a:spcBef>
              <a:spcAft>
                <a:spcPts val="0"/>
              </a:spcAft>
              <a:buSzPts val="1960"/>
              <a:buNone/>
            </a:pPr>
            <a:endParaRPr sz="2800"/>
          </a:p>
          <a:p>
            <a:pPr marL="36900" lvl="0" indent="0" algn="l" rtl="0">
              <a:lnSpc>
                <a:spcPct val="110000"/>
              </a:lnSpc>
              <a:spcBef>
                <a:spcPts val="1160"/>
              </a:spcBef>
              <a:spcAft>
                <a:spcPts val="0"/>
              </a:spcAft>
              <a:buSzPts val="1960"/>
              <a:buNone/>
            </a:pPr>
            <a:r>
              <a:rPr lang="en-US" sz="2800" dirty="0"/>
              <a:t>Maria was delighted when she learned that she was accepted into medical school.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5"/>
          <p:cNvSpPr txBox="1">
            <a:spLocks noGrp="1"/>
          </p:cNvSpPr>
          <p:nvPr>
            <p:ph type="title"/>
          </p:nvPr>
        </p:nvSpPr>
        <p:spPr>
          <a:xfrm>
            <a:off x="913795" y="609600"/>
            <a:ext cx="10353762" cy="125730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p>
            <a:pPr>
              <a:buSzPts val="4600"/>
            </a:pPr>
            <a:r>
              <a:rPr lang="en-US" dirty="0"/>
              <a:t>Identifying Independent Clauses</a:t>
            </a:r>
            <a:endParaRPr dirty="0"/>
          </a:p>
        </p:txBody>
      </p:sp>
      <p:sp>
        <p:nvSpPr>
          <p:cNvPr id="173" name="Google Shape;173;p5"/>
          <p:cNvSpPr txBox="1">
            <a:spLocks noGrp="1"/>
          </p:cNvSpPr>
          <p:nvPr>
            <p:ph type="body" idx="1"/>
          </p:nvPr>
        </p:nvSpPr>
        <p:spPr>
          <a:xfrm>
            <a:off x="913795" y="2076450"/>
            <a:ext cx="10353762" cy="3714749"/>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p>
            <a:pPr marL="36830" indent="0">
              <a:spcBef>
                <a:spcPts val="0"/>
              </a:spcBef>
              <a:buSzPts val="2520"/>
              <a:buNone/>
            </a:pPr>
            <a:r>
              <a:rPr lang="en-US" sz="3600" dirty="0">
                <a:solidFill>
                  <a:schemeClr val="bg1"/>
                </a:solidFill>
              </a:rPr>
              <a:t>When she learned that she had been accepted into medical school, </a:t>
            </a:r>
            <a:r>
              <a:rPr lang="en-US" sz="3600" u="sng" dirty="0">
                <a:solidFill>
                  <a:srgbClr val="03FFFF"/>
                </a:solidFill>
              </a:rPr>
              <a:t>Maria was delighted</a:t>
            </a:r>
            <a:r>
              <a:rPr lang="en-US" sz="3600" dirty="0"/>
              <a:t>. </a:t>
            </a:r>
            <a:endParaRPr lang="en-US"/>
          </a:p>
          <a:p>
            <a:pPr marL="36830" lvl="0" indent="0" algn="l" rtl="0">
              <a:lnSpc>
                <a:spcPct val="110000"/>
              </a:lnSpc>
              <a:spcBef>
                <a:spcPts val="1320"/>
              </a:spcBef>
              <a:spcAft>
                <a:spcPts val="0"/>
              </a:spcAft>
              <a:buSzPts val="2520"/>
              <a:buNone/>
            </a:pPr>
            <a:endParaRPr sz="3600"/>
          </a:p>
          <a:p>
            <a:pPr marL="36830" indent="0">
              <a:spcBef>
                <a:spcPts val="1320"/>
              </a:spcBef>
              <a:buSzPts val="2520"/>
              <a:buNone/>
            </a:pPr>
            <a:r>
              <a:rPr lang="en-US" sz="3600" u="sng" dirty="0">
                <a:solidFill>
                  <a:srgbClr val="03FFFF"/>
                </a:solidFill>
              </a:rPr>
              <a:t>Maria was delighted</a:t>
            </a:r>
            <a:r>
              <a:rPr lang="en-US" sz="3600" dirty="0">
                <a:solidFill>
                  <a:srgbClr val="FFFF00"/>
                </a:solidFill>
              </a:rPr>
              <a:t> </a:t>
            </a:r>
            <a:r>
              <a:rPr lang="en-US" sz="3600" dirty="0">
                <a:solidFill>
                  <a:schemeClr val="bg1"/>
                </a:solidFill>
              </a:rPr>
              <a:t>when she learned that she was accepted into medical school. </a:t>
            </a:r>
            <a:endParaRPr>
              <a:solidFill>
                <a:schemeClr val="bg1"/>
              </a:solidFill>
            </a:endParaRPr>
          </a:p>
          <a:p>
            <a:pPr marL="36830" lvl="0" indent="0" algn="l" rtl="0">
              <a:lnSpc>
                <a:spcPct val="110000"/>
              </a:lnSpc>
              <a:spcBef>
                <a:spcPts val="1060"/>
              </a:spcBef>
              <a:spcAft>
                <a:spcPts val="0"/>
              </a:spcAft>
              <a:buSzPts val="161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5"/>
          <p:cNvSpPr txBox="1">
            <a:spLocks noGrp="1"/>
          </p:cNvSpPr>
          <p:nvPr>
            <p:ph type="title"/>
          </p:nvPr>
        </p:nvSpPr>
        <p:spPr>
          <a:xfrm>
            <a:off x="913795" y="609600"/>
            <a:ext cx="10353762" cy="125730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p>
            <a:pPr>
              <a:buSzPts val="4600"/>
            </a:pPr>
            <a:r>
              <a:rPr lang="en-US" dirty="0"/>
              <a:t>Identifying Dependent Clauses</a:t>
            </a:r>
            <a:endParaRPr dirty="0"/>
          </a:p>
        </p:txBody>
      </p:sp>
      <p:sp>
        <p:nvSpPr>
          <p:cNvPr id="173" name="Google Shape;173;p5"/>
          <p:cNvSpPr txBox="1">
            <a:spLocks noGrp="1"/>
          </p:cNvSpPr>
          <p:nvPr>
            <p:ph type="body" idx="1"/>
          </p:nvPr>
        </p:nvSpPr>
        <p:spPr>
          <a:xfrm>
            <a:off x="913795" y="2076450"/>
            <a:ext cx="10353762" cy="3714749"/>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p>
            <a:pPr marL="36830" indent="0">
              <a:spcBef>
                <a:spcPts val="0"/>
              </a:spcBef>
              <a:buSzPts val="2520"/>
              <a:buNone/>
            </a:pPr>
            <a:r>
              <a:rPr lang="en-US" sz="3600" u="sng" dirty="0">
                <a:solidFill>
                  <a:srgbClr val="00FFFF"/>
                </a:solidFill>
              </a:rPr>
              <a:t>When she learned that she had been accepted into medical school</a:t>
            </a:r>
            <a:r>
              <a:rPr lang="en-US" sz="3600" dirty="0">
                <a:solidFill>
                  <a:schemeClr val="bg1"/>
                </a:solidFill>
              </a:rPr>
              <a:t>, Maria was delighted. </a:t>
            </a:r>
            <a:endParaRPr lang="en-US">
              <a:solidFill>
                <a:schemeClr val="bg1"/>
              </a:solidFill>
            </a:endParaRPr>
          </a:p>
          <a:p>
            <a:pPr marL="36830" lvl="0" indent="0" algn="l" rtl="0">
              <a:lnSpc>
                <a:spcPct val="110000"/>
              </a:lnSpc>
              <a:spcBef>
                <a:spcPts val="1320"/>
              </a:spcBef>
              <a:spcAft>
                <a:spcPts val="0"/>
              </a:spcAft>
              <a:buSzPts val="2520"/>
              <a:buNone/>
            </a:pPr>
            <a:endParaRPr sz="3600"/>
          </a:p>
          <a:p>
            <a:pPr marL="36830" indent="0">
              <a:spcBef>
                <a:spcPts val="1320"/>
              </a:spcBef>
              <a:buSzPts val="2520"/>
              <a:buNone/>
            </a:pPr>
            <a:r>
              <a:rPr lang="en-US" sz="3600" dirty="0">
                <a:solidFill>
                  <a:schemeClr val="bg1"/>
                </a:solidFill>
              </a:rPr>
              <a:t>Maria was delighted </a:t>
            </a:r>
            <a:r>
              <a:rPr lang="en-US" sz="3600" u="sng" dirty="0">
                <a:solidFill>
                  <a:srgbClr val="00FFFF"/>
                </a:solidFill>
              </a:rPr>
              <a:t>when she learned that she was accepted into medical school</a:t>
            </a:r>
            <a:r>
              <a:rPr lang="en-US" sz="3600" dirty="0"/>
              <a:t>. </a:t>
            </a:r>
            <a:endParaRPr/>
          </a:p>
          <a:p>
            <a:pPr marL="36830" lvl="0" indent="0" algn="l" rtl="0">
              <a:lnSpc>
                <a:spcPct val="110000"/>
              </a:lnSpc>
              <a:spcBef>
                <a:spcPts val="1060"/>
              </a:spcBef>
              <a:spcAft>
                <a:spcPts val="0"/>
              </a:spcAft>
              <a:buSzPts val="1610"/>
              <a:buNone/>
            </a:pPr>
            <a:endParaRPr/>
          </a:p>
        </p:txBody>
      </p:sp>
    </p:spTree>
    <p:extLst>
      <p:ext uri="{BB962C8B-B14F-4D97-AF65-F5344CB8AC3E}">
        <p14:creationId xmlns:p14="http://schemas.microsoft.com/office/powerpoint/2010/main" val="682375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6"/>
          <p:cNvSpPr txBox="1">
            <a:spLocks noGrp="1"/>
          </p:cNvSpPr>
          <p:nvPr>
            <p:ph type="title"/>
          </p:nvPr>
        </p:nvSpPr>
        <p:spPr>
          <a:xfrm>
            <a:off x="913795" y="609600"/>
            <a:ext cx="10353762" cy="125730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2"/>
              </a:buClr>
              <a:buSzPts val="4600"/>
              <a:buFont typeface="Sorts Mill Goudy"/>
              <a:buNone/>
            </a:pPr>
            <a:r>
              <a:rPr lang="en-US"/>
              <a:t>Independent Clauses Unite</a:t>
            </a:r>
            <a:endParaRPr/>
          </a:p>
        </p:txBody>
      </p:sp>
      <p:sp>
        <p:nvSpPr>
          <p:cNvPr id="180" name="Google Shape;180;p6"/>
          <p:cNvSpPr txBox="1">
            <a:spLocks noGrp="1"/>
          </p:cNvSpPr>
          <p:nvPr>
            <p:ph type="body" idx="1"/>
          </p:nvPr>
        </p:nvSpPr>
        <p:spPr>
          <a:xfrm>
            <a:off x="913795" y="2076450"/>
            <a:ext cx="10353762" cy="3714749"/>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fontScale="92500" lnSpcReduction="20000"/>
          </a:bodyPr>
          <a:lstStyle/>
          <a:p>
            <a:pPr marL="342900" indent="-305435">
              <a:spcBef>
                <a:spcPts val="0"/>
              </a:spcBef>
              <a:buSzPct val="70000"/>
            </a:pPr>
            <a:r>
              <a:rPr lang="en-US" sz="2800" dirty="0"/>
              <a:t>When two independent clauses are combined into one complete sentence, that sentence is called a </a:t>
            </a:r>
            <a:r>
              <a:rPr lang="en-US" sz="2800" b="1" u="sng" dirty="0">
                <a:solidFill>
                  <a:srgbClr val="00FFFF"/>
                </a:solidFill>
              </a:rPr>
              <a:t>compound sentence</a:t>
            </a:r>
            <a:r>
              <a:rPr lang="en-US" sz="2800" dirty="0"/>
              <a:t>. </a:t>
            </a:r>
            <a:endParaRPr lang="en-US"/>
          </a:p>
          <a:p>
            <a:pPr marL="342900" lvl="0" indent="-190500" algn="l" rtl="0">
              <a:lnSpc>
                <a:spcPct val="110000"/>
              </a:lnSpc>
              <a:spcBef>
                <a:spcPts val="1118"/>
              </a:spcBef>
              <a:spcAft>
                <a:spcPts val="0"/>
              </a:spcAft>
              <a:buSzPct val="70000"/>
              <a:buNone/>
            </a:pPr>
            <a:endParaRPr sz="2800"/>
          </a:p>
          <a:p>
            <a:pPr marL="342900" lvl="0" indent="-305435" algn="l" rtl="0">
              <a:lnSpc>
                <a:spcPct val="110000"/>
              </a:lnSpc>
              <a:spcBef>
                <a:spcPts val="1118"/>
              </a:spcBef>
              <a:spcAft>
                <a:spcPts val="0"/>
              </a:spcAft>
              <a:buSzPct val="70000"/>
              <a:buChar char="◈"/>
            </a:pPr>
            <a:r>
              <a:rPr lang="en-US" sz="2800" dirty="0"/>
              <a:t>One way to combine independent clauses is with a </a:t>
            </a:r>
            <a:r>
              <a:rPr lang="en-US" sz="2800" b="1" u="sng" dirty="0">
                <a:solidFill>
                  <a:srgbClr val="00FFFF"/>
                </a:solidFill>
              </a:rPr>
              <a:t>coordinating conjunction</a:t>
            </a:r>
            <a:r>
              <a:rPr lang="en-US" sz="2800" u="sng" dirty="0"/>
              <a:t>.</a:t>
            </a:r>
            <a:endParaRPr u="sng" dirty="0"/>
          </a:p>
          <a:p>
            <a:pPr marL="342900" lvl="0" indent="-190500" algn="l" rtl="0">
              <a:lnSpc>
                <a:spcPct val="110000"/>
              </a:lnSpc>
              <a:spcBef>
                <a:spcPts val="1118"/>
              </a:spcBef>
              <a:spcAft>
                <a:spcPts val="0"/>
              </a:spcAft>
              <a:buSzPct val="70000"/>
              <a:buNone/>
            </a:pPr>
            <a:endParaRPr sz="2800" u="sng" dirty="0"/>
          </a:p>
          <a:p>
            <a:pPr marL="342900" indent="-305435">
              <a:spcBef>
                <a:spcPts val="1118"/>
              </a:spcBef>
              <a:buSzPct val="70000"/>
            </a:pPr>
            <a:r>
              <a:rPr lang="en-US" sz="2800" dirty="0"/>
              <a:t>Tip: For technical and professional writing, keep your independent clauses limited to no more than two per sentence.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7"/>
          <p:cNvSpPr txBox="1">
            <a:spLocks noGrp="1"/>
          </p:cNvSpPr>
          <p:nvPr>
            <p:ph type="title"/>
          </p:nvPr>
        </p:nvSpPr>
        <p:spPr>
          <a:xfrm>
            <a:off x="913795" y="609600"/>
            <a:ext cx="10353762" cy="125730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2"/>
              </a:buClr>
              <a:buSzPts val="4600"/>
              <a:buFont typeface="Sorts Mill Goudy"/>
              <a:buNone/>
            </a:pPr>
            <a:r>
              <a:rPr lang="en-US"/>
              <a:t>Definition</a:t>
            </a:r>
            <a:endParaRPr/>
          </a:p>
        </p:txBody>
      </p:sp>
      <p:sp>
        <p:nvSpPr>
          <p:cNvPr id="186" name="Google Shape;186;p7"/>
          <p:cNvSpPr txBox="1">
            <a:spLocks noGrp="1"/>
          </p:cNvSpPr>
          <p:nvPr>
            <p:ph type="body" idx="1"/>
          </p:nvPr>
        </p:nvSpPr>
        <p:spPr>
          <a:xfrm>
            <a:off x="913795" y="2076450"/>
            <a:ext cx="10353762" cy="3714749"/>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p>
            <a:pPr marL="342900" lvl="0" indent="-305435" algn="l" rtl="0">
              <a:lnSpc>
                <a:spcPct val="110000"/>
              </a:lnSpc>
              <a:spcBef>
                <a:spcPts val="0"/>
              </a:spcBef>
              <a:spcAft>
                <a:spcPts val="0"/>
              </a:spcAft>
              <a:buSzPts val="1610"/>
              <a:buChar char="◈"/>
            </a:pPr>
            <a:r>
              <a:rPr lang="en-US" sz="2600" b="1" u="sng" dirty="0">
                <a:solidFill>
                  <a:srgbClr val="00FFFF"/>
                </a:solidFill>
              </a:rPr>
              <a:t>Coordinating Conjunction</a:t>
            </a:r>
            <a:r>
              <a:rPr lang="en-US" sz="2600" dirty="0"/>
              <a:t>: A word that joins two or more like terms together. The terms being joined are of equal importance and are of the same grammatical “type” (two nouns, two verbs, two clauses, two sentences, etc.)</a:t>
            </a:r>
          </a:p>
          <a:p>
            <a:pPr marL="342900" lvl="0" indent="-305435" algn="l" rtl="0">
              <a:lnSpc>
                <a:spcPct val="110000"/>
              </a:lnSpc>
              <a:spcBef>
                <a:spcPts val="1060"/>
              </a:spcBef>
              <a:spcAft>
                <a:spcPts val="0"/>
              </a:spcAft>
              <a:buSzPts val="1610"/>
              <a:buChar char="◈"/>
            </a:pPr>
            <a:r>
              <a:rPr lang="en-US" sz="2600" dirty="0"/>
              <a:t>In English, there are seven major coordinating conjunctions:</a:t>
            </a:r>
          </a:p>
          <a:p>
            <a:pPr marL="800100" lvl="1" indent="-305435">
              <a:spcBef>
                <a:spcPts val="1060"/>
              </a:spcBef>
              <a:buSzPts val="1610"/>
              <a:buFont typeface="Courier New"/>
              <a:buChar char="o"/>
            </a:pPr>
            <a:r>
              <a:rPr lang="en-US" sz="2600" dirty="0"/>
              <a:t>For, And, But, Or, Yet, So, Nor </a:t>
            </a:r>
            <a:endParaRPr lang="en-US" sz="2600">
              <a:solidFill>
                <a:srgbClr val="000000"/>
              </a:solidFill>
              <a:cs typeface="Arial"/>
            </a:endParaRPr>
          </a:p>
          <a:p>
            <a:pPr marL="36830" indent="0">
              <a:spcBef>
                <a:spcPts val="1060"/>
              </a:spcBef>
              <a:buSzPts val="1610"/>
              <a:buNone/>
            </a:pPr>
            <a:endParaRPr lang="en-US" sz="2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8"/>
          <p:cNvSpPr txBox="1">
            <a:spLocks noGrp="1"/>
          </p:cNvSpPr>
          <p:nvPr>
            <p:ph type="title"/>
          </p:nvPr>
        </p:nvSpPr>
        <p:spPr>
          <a:xfrm>
            <a:off x="913795" y="609600"/>
            <a:ext cx="10353762" cy="125730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2"/>
              </a:buClr>
              <a:buSzPts val="4600"/>
              <a:buFont typeface="Sorts Mill Goudy"/>
              <a:buNone/>
            </a:pPr>
            <a:r>
              <a:rPr lang="en-US"/>
              <a:t>Sample Compound Sentences</a:t>
            </a:r>
            <a:endParaRPr/>
          </a:p>
        </p:txBody>
      </p:sp>
      <p:sp>
        <p:nvSpPr>
          <p:cNvPr id="194" name="Google Shape;194;p8"/>
          <p:cNvSpPr txBox="1">
            <a:spLocks noGrp="1"/>
          </p:cNvSpPr>
          <p:nvPr>
            <p:ph type="body" idx="1"/>
          </p:nvPr>
        </p:nvSpPr>
        <p:spPr>
          <a:xfrm>
            <a:off x="913795" y="2076450"/>
            <a:ext cx="10353762" cy="3714749"/>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p>
            <a:pPr marL="342900" indent="-305435">
              <a:spcBef>
                <a:spcPts val="0"/>
              </a:spcBef>
              <a:buSzPts val="1960"/>
            </a:pPr>
            <a:r>
              <a:rPr lang="en-US" sz="2800" dirty="0"/>
              <a:t> “On the details, we at Amazon are always flexible, but on matters of vision we are stubborn and relentless” (Bezos).</a:t>
            </a:r>
            <a:endParaRPr lang="en-US" dirty="0"/>
          </a:p>
          <a:p>
            <a:pPr marL="342900" indent="-305435">
              <a:spcBef>
                <a:spcPts val="1160"/>
              </a:spcBef>
              <a:buSzPts val="1960"/>
            </a:pPr>
            <a:r>
              <a:rPr lang="en-US" sz="2800" dirty="0"/>
              <a:t> The results will either be conclusive, or the tests will need to be redone next week</a:t>
            </a:r>
            <a:endParaRPr dirty="0"/>
          </a:p>
          <a:p>
            <a:pPr marL="342900" indent="-305435">
              <a:spcBef>
                <a:spcPts val="1160"/>
              </a:spcBef>
              <a:buSzPts val="1960"/>
            </a:pPr>
            <a:r>
              <a:rPr lang="en-US" sz="2800" dirty="0"/>
              <a:t> I told my kids that there would be no pets in the house, so we have a dog now</a:t>
            </a:r>
            <a:endParaRPr dirty="0"/>
          </a:p>
        </p:txBody>
      </p:sp>
    </p:spTree>
  </p:cSld>
  <p:clrMapOvr>
    <a:masterClrMapping/>
  </p:clrMapOvr>
</p:sld>
</file>

<file path=ppt/theme/theme1.xml><?xml version="1.0" encoding="utf-8"?>
<a:theme xmlns:a="http://schemas.openxmlformats.org/drawingml/2006/main" name="SlateVTI">
  <a:themeElements>
    <a:clrScheme name="Coffee">
      <a:dk1>
        <a:srgbClr val="000000"/>
      </a:dk1>
      <a:lt1>
        <a:srgbClr val="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12</Slides>
  <Notes>12</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SlateVTI</vt:lpstr>
      <vt:lpstr>Commas and Coordinating Conjunctions</vt:lpstr>
      <vt:lpstr>The Rule</vt:lpstr>
      <vt:lpstr>Definition: Clause</vt:lpstr>
      <vt:lpstr>Identifying Clause Types</vt:lpstr>
      <vt:lpstr>Identifying Independent Clauses</vt:lpstr>
      <vt:lpstr>Identifying Dependent Clauses</vt:lpstr>
      <vt:lpstr>Independent Clauses Unite</vt:lpstr>
      <vt:lpstr>Definition</vt:lpstr>
      <vt:lpstr>Sample Compound Sentences</vt:lpstr>
      <vt:lpstr>Mini Quiz!</vt:lpstr>
      <vt:lpstr>Review: Should I Comma?</vt:lpstr>
      <vt:lpstr>Attribution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Commas and Coordinating Conjunctions</dc:title>
  <dc:creator>Hagstrom Schmidt, Nicole E</dc:creator>
  <cp:revision>85</cp:revision>
  <dcterms:created xsi:type="dcterms:W3CDTF">2021-09-08T01:52:19Z</dcterms:created>
  <dcterms:modified xsi:type="dcterms:W3CDTF">2024-04-09T13:52:20Z</dcterms:modified>
</cp:coreProperties>
</file>